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257" y="18596"/>
            <a:ext cx="7772400" cy="1470025"/>
          </a:xfrm>
        </p:spPr>
        <p:txBody>
          <a:bodyPr/>
          <a:lstStyle/>
          <a:p>
            <a:r>
              <a:rPr dirty="0"/>
              <a:t>Online Registration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7326086" cy="3744686"/>
          </a:xfrm>
        </p:spPr>
        <p:txBody>
          <a:bodyPr/>
          <a:lstStyle/>
          <a:p>
            <a:r>
              <a:rPr dirty="0"/>
              <a:t>A Course Registration and Result Processing Platform</a:t>
            </a:r>
          </a:p>
          <a:p>
            <a:r>
              <a:rPr dirty="0" err="1"/>
              <a:t>By:</a:t>
            </a:r>
            <a:r>
              <a:rPr lang="en-US" dirty="0" err="1"/>
              <a:t>V.Bharath</a:t>
            </a:r>
            <a:r>
              <a:rPr lang="en-US" dirty="0"/>
              <a:t>(2022BCSE07AED253)</a:t>
            </a:r>
          </a:p>
          <a:p>
            <a:r>
              <a:rPr lang="en-US" dirty="0" err="1"/>
              <a:t>M.Smilangi</a:t>
            </a:r>
            <a:r>
              <a:rPr lang="en-US" dirty="0"/>
              <a:t>(2022BCSE07AED239)</a:t>
            </a:r>
          </a:p>
          <a:p>
            <a:r>
              <a:rPr lang="en-US" dirty="0" err="1"/>
              <a:t>V.Suvarshitha</a:t>
            </a:r>
            <a:r>
              <a:rPr lang="en-US"/>
              <a:t>(2022BCSE07AED210)</a:t>
            </a:r>
            <a:endParaRPr lang="en-US" dirty="0"/>
          </a:p>
          <a:p>
            <a:r>
              <a:rPr lang="en-US" dirty="0" err="1"/>
              <a:t>K.Siva</a:t>
            </a:r>
            <a:r>
              <a:rPr lang="en-US" dirty="0"/>
              <a:t> Rama Krishna(2022BCSE07AED180)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Online Registration System is designed for university-level management. It allows students to register for courses, view results, and download mark sheets. Advisers can review and approve registrations, while Admin manages system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CodeIgniter 3.1.10</a:t>
            </a:r>
          </a:p>
          <a:p>
            <a:r>
              <a:t>• MySQL</a:t>
            </a:r>
          </a:p>
          <a:p>
            <a:r>
              <a:t>• FPDF for PDF generation</a:t>
            </a:r>
          </a:p>
          <a:p>
            <a:r>
              <a:t>• HTML, CSS, 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Tables:</a:t>
            </a:r>
          </a:p>
          <a:p>
            <a:r>
              <a:t>• adviser (Adviser details)</a:t>
            </a:r>
          </a:p>
          <a:p>
            <a:r>
              <a:t>• student_info (Student data)</a:t>
            </a:r>
          </a:p>
          <a:p>
            <a:r>
              <a:t>• marks_info (Marks data)</a:t>
            </a:r>
          </a:p>
          <a:p>
            <a:r>
              <a:t>• registration_info (Course registrations)</a:t>
            </a:r>
          </a:p>
          <a:p>
            <a:r>
              <a:t>• department (Department details)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Role-based Access (Admin, Adviser, Student)</a:t>
            </a:r>
          </a:p>
          <a:p>
            <a:r>
              <a:t>• Course Registration with Adviser Approval</a:t>
            </a:r>
          </a:p>
          <a:p>
            <a:r>
              <a:t>• Automated Result Processing</a:t>
            </a:r>
          </a:p>
          <a:p>
            <a:r>
              <a:t>• PDF Marksheet Generation</a:t>
            </a:r>
          </a:p>
          <a:p>
            <a:r>
              <a:t>• Notice and Downloadable Content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Student registers and submits course choices.</a:t>
            </a:r>
          </a:p>
          <a:p>
            <a:r>
              <a:t>2. Adviser reviews and approves/rejects requests.</a:t>
            </a:r>
          </a:p>
          <a:p>
            <a:r>
              <a:t>3. Admin monitors data and generates reports.</a:t>
            </a:r>
          </a:p>
          <a:p>
            <a:r>
              <a:t>4. Students can download PDF marksheets.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system simplifies course registration and result management. Future improvements can include enhanced UI, automated email alerts, and expanded reporting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236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Online Registration System</vt:lpstr>
      <vt:lpstr>Introduction</vt:lpstr>
      <vt:lpstr>Technologies Used</vt:lpstr>
      <vt:lpstr>Database Design</vt:lpstr>
      <vt:lpstr>Core Features</vt:lpstr>
      <vt:lpstr>System Architecture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K SIVA RAMA KRISHNA</cp:lastModifiedBy>
  <cp:revision>2</cp:revision>
  <dcterms:created xsi:type="dcterms:W3CDTF">2013-01-27T09:14:16Z</dcterms:created>
  <dcterms:modified xsi:type="dcterms:W3CDTF">2025-03-21T07:16:26Z</dcterms:modified>
  <cp:category/>
</cp:coreProperties>
</file>