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IN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KEYLOGGER</a:t>
            </a:r>
            <a:endParaRPr dirty="0"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dirty="0"/>
          </a:p>
        </p:txBody>
      </p:sp>
      <p:sp>
        <p:nvSpPr>
          <p:cNvPr id="98" name="Google Shape;98;p13"/>
          <p:cNvSpPr txBox="1"/>
          <p:nvPr/>
        </p:nvSpPr>
        <p:spPr>
          <a:xfrm>
            <a:off x="1359108" y="4531388"/>
            <a:ext cx="974018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SOWNDHARYA K</a:t>
            </a:r>
            <a:r>
              <a:rPr lang="en-IN" sz="24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IN" sz="2400" b="1" dirty="0" err="1">
                <a:solidFill>
                  <a:srgbClr val="1482AB"/>
                </a:solidFill>
              </a:rPr>
              <a:t>Jeppiaar</a:t>
            </a:r>
            <a:r>
              <a:rPr lang="en-IN" sz="2400" b="1" dirty="0">
                <a:solidFill>
                  <a:srgbClr val="1482AB"/>
                </a:solidFill>
              </a:rPr>
              <a:t> Institute of Technology</a:t>
            </a:r>
            <a:r>
              <a:rPr lang="en-IN" sz="24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2400" b="1" dirty="0">
                <a:solidFill>
                  <a:srgbClr val="1482AB"/>
                </a:solidFill>
              </a:rPr>
              <a:t>B.TECH.IT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581193" y="2004654"/>
            <a:ext cx="11029615" cy="345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IN" dirty="0"/>
              <a:t>1. Enhance Logging: Add timestamps to logged keystrokes for better analysis.</a:t>
            </a:r>
          </a:p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IN" dirty="0"/>
              <a:t>2. Improve User Interface: Enhance the GUI with more features like displaying logged keystrokes in real-time.</a:t>
            </a:r>
          </a:p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IN" dirty="0"/>
              <a:t>3. Security Measures: Implement encryption for logged data to ensure privacy.</a:t>
            </a:r>
          </a:p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IN" dirty="0"/>
              <a:t>4. Cross-platform Compatibility: Adapt the application to work on different operating systems.</a:t>
            </a:r>
          </a:p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IN" dirty="0"/>
              <a:t>5. Error Handling: Implement robust error handling mechanisms for better reliability.</a:t>
            </a:r>
            <a:endParaRPr dirty="0"/>
          </a:p>
        </p:txBody>
      </p:sp>
      <p:sp>
        <p:nvSpPr>
          <p:cNvPr id="158" name="Google Shape;158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0893053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Font typeface="Franklin Gothic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A Survey on Keylogger and its Detection Techniques by Vishal Bharti, Aditya Kumar Gupta, and Shailendra Mishra </a:t>
            </a:r>
            <a:r>
              <a:rPr lang="en-IN" sz="2000" b="0" i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https://www.ijcaonline.org/archives/volume75/number5/12835-1514</a:t>
            </a:r>
            <a:endParaRPr sz="20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Franklin Gothic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Analysis of Keylogger Attacks and Countermeasures by Hongliang Liu, Ruiying Du, and Quansheng Zhuang </a:t>
            </a:r>
            <a:r>
              <a:rPr lang="en-IN" sz="2000" b="0" i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https://www.semanticscholar.org/paper/Analysis-of-Keylogger-Attacks-and-Countermeasures-Liu-Du/54c7255bace229c82e4a5fd812ba8dd8829180c1</a:t>
            </a:r>
            <a:endParaRPr sz="20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Franklin Gothic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Detection of Keyloggers:  A Review by Shukor Abd Razak, Ku Ruhana Ku-Mahamud, and Ramlan Mahmod </a:t>
            </a:r>
            <a:r>
              <a:rPr lang="en-IN" sz="2000" b="0" i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https://www.researchgate.net/publication/220955239_Detection_of_Keyloggers_A_Review</a:t>
            </a:r>
            <a:endParaRPr sz="20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Franklin Gothic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A Comprehensive Study on Keylogger Attack and Defense by Shuo Chen, Rui Wang, XiaoFeng Wang, and Kehuan Zhang </a:t>
            </a:r>
            <a:r>
              <a:rPr lang="en-IN" sz="20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https://www.usenix.org/legacy/events/sec11/tech/full_papers/Chen.pdf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0734368" cy="452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52401" y="837067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52402" y="1232452"/>
            <a:ext cx="11029615" cy="367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a simple keylogger application using Python's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Tkinter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GUI,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pynput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capturing keyboard events, and JSON for storing logged keystrokes. The keylogger should start and stop logging upon user interaction.</a:t>
            </a:r>
            <a:r>
              <a:rPr lang="en-IN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 dirty="0"/>
          </a:p>
        </p:txBody>
      </p:sp>
      <p:sp>
        <p:nvSpPr>
          <p:cNvPr id="116" name="Google Shape;116;p16"/>
          <p:cNvSpPr/>
          <p:nvPr/>
        </p:nvSpPr>
        <p:spPr>
          <a:xfrm>
            <a:off x="581192" y="1394086"/>
            <a:ext cx="9604317" cy="185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375" rIns="0" bIns="198375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Noto Sans Symbols"/>
              <a:buChar char="▪"/>
            </a:pPr>
            <a:r>
              <a:rPr lang="en-US" sz="1800" dirty="0"/>
              <a:t>Design a Python script that utilizes </a:t>
            </a:r>
            <a:r>
              <a:rPr lang="en-US" sz="1800" dirty="0" err="1"/>
              <a:t>Tkinter</a:t>
            </a:r>
            <a:r>
              <a:rPr lang="en-US" sz="1800" dirty="0"/>
              <a:t> to create a GUI for starting and stopping the keylogger. Use </a:t>
            </a:r>
            <a:r>
              <a:rPr lang="en-US" sz="1800" dirty="0" err="1"/>
              <a:t>pynput</a:t>
            </a:r>
            <a:r>
              <a:rPr lang="en-US" sz="1800" dirty="0"/>
              <a:t> library to capture keyboard events and store them in JSON format. Implement functions to start and stop the keylogger, and update the GUI accordingly.</a:t>
            </a:r>
            <a:endParaRPr sz="1800" dirty="0"/>
          </a:p>
        </p:txBody>
      </p:sp>
      <p:sp>
        <p:nvSpPr>
          <p:cNvPr id="117" name="Google Shape;117;p16"/>
          <p:cNvSpPr/>
          <p:nvPr/>
        </p:nvSpPr>
        <p:spPr>
          <a:xfrm>
            <a:off x="0" y="0"/>
            <a:ext cx="4572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br>
              <a:rPr lang="en-IN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482869" y="1439057"/>
            <a:ext cx="11029615" cy="4362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indent="-4572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40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*GUI Setup:* Use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Tkinter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create a simple GUI with "Start" and "Stop" buttons.</a:t>
            </a:r>
          </a:p>
          <a:p>
            <a:pPr lvl="0" indent="-4572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40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*Keylogger Logic:* Implement functions to capture keyboard events (press, hold, release) using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pynput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library.</a:t>
            </a:r>
          </a:p>
          <a:p>
            <a:pPr lvl="0" indent="-4572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40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*Data Logging:* Store the logged keystrokes in both a text file (key_log.txt) and a JSON file 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key_log.json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lvl="0" indent="-4572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40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*Start/Stop Functionality:* Implement functions to start and stop the keylogger, updating the GUI accordingly.</a:t>
            </a:r>
          </a:p>
          <a:p>
            <a:pPr lvl="0" indent="-4572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40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*Deployment:* Run the application to deploy the keylogger with the GUI interface.</a:t>
            </a:r>
            <a:r>
              <a:rPr lang="en-IN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dirty="0"/>
              <a:t>1. *Initialize Variables:* Initialize variables like </a:t>
            </a:r>
            <a:r>
              <a:rPr lang="en-US" dirty="0" err="1"/>
              <a:t>keys_used</a:t>
            </a:r>
            <a:r>
              <a:rPr lang="en-US" dirty="0"/>
              <a:t>, flag, and keys</a:t>
            </a:r>
          </a:p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dirty="0"/>
              <a:t>.2. *Event Listeners:* Define event listeners for key press and release using </a:t>
            </a:r>
            <a:r>
              <a:rPr lang="en-US" dirty="0" err="1"/>
              <a:t>on_press</a:t>
            </a:r>
            <a:r>
              <a:rPr lang="en-US" dirty="0"/>
              <a:t> and </a:t>
            </a:r>
            <a:r>
              <a:rPr lang="en-US" dirty="0" err="1"/>
              <a:t>on_release</a:t>
            </a:r>
            <a:r>
              <a:rPr lang="en-US" dirty="0"/>
              <a:t> functions.</a:t>
            </a:r>
          </a:p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dirty="0"/>
              <a:t>3. *Logging Functions:*   - </a:t>
            </a:r>
            <a:r>
              <a:rPr lang="en-US" dirty="0" err="1"/>
              <a:t>generate_text_log</a:t>
            </a:r>
            <a:r>
              <a:rPr lang="en-US" dirty="0"/>
              <a:t>(key): Write keys to a text file.   - </a:t>
            </a:r>
            <a:r>
              <a:rPr lang="en-US" dirty="0" err="1"/>
              <a:t>generate_json_file</a:t>
            </a:r>
            <a:r>
              <a:rPr lang="en-US" dirty="0"/>
              <a:t>(</a:t>
            </a:r>
            <a:r>
              <a:rPr lang="en-US" dirty="0" err="1"/>
              <a:t>keys_used</a:t>
            </a:r>
            <a:r>
              <a:rPr lang="en-US" dirty="0"/>
              <a:t>): Write keys to a JSON file.</a:t>
            </a:r>
          </a:p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dirty="0"/>
              <a:t>4. *Start/Stop Functions:*   - </a:t>
            </a:r>
            <a:r>
              <a:rPr lang="en-US" dirty="0" err="1"/>
              <a:t>start_keylogger</a:t>
            </a:r>
            <a:r>
              <a:rPr lang="en-US" dirty="0"/>
              <a:t>(): Start the keylogger and update GUI.   - </a:t>
            </a:r>
            <a:r>
              <a:rPr lang="en-US" dirty="0" err="1"/>
              <a:t>stop_keylogger</a:t>
            </a:r>
            <a:r>
              <a:rPr lang="en-US" dirty="0"/>
              <a:t>(): Stop the keylogger and update GUI.</a:t>
            </a:r>
          </a:p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dirty="0"/>
              <a:t>5. *GUI Setup:* Create a </a:t>
            </a:r>
            <a:r>
              <a:rPr lang="en-US" dirty="0" err="1"/>
              <a:t>Tkinter</a:t>
            </a:r>
            <a:r>
              <a:rPr lang="en-US" dirty="0"/>
              <a:t> window with labels and buttons.6. *Run Application:* Start the </a:t>
            </a:r>
            <a:r>
              <a:rPr lang="en-US" dirty="0" err="1"/>
              <a:t>Tkinter</a:t>
            </a:r>
            <a:r>
              <a:rPr lang="en-US" dirty="0"/>
              <a:t> event loop to run the application.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 idx="4294967295"/>
          </p:nvPr>
        </p:nvSpPr>
        <p:spPr>
          <a:xfrm>
            <a:off x="581025" y="771525"/>
            <a:ext cx="11029950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4294967295"/>
          </p:nvPr>
        </p:nvSpPr>
        <p:spPr>
          <a:xfrm>
            <a:off x="0" y="1301750"/>
            <a:ext cx="11029950" cy="1392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application provides a simple GUI interface to start and stop the keylogger. It logs keystrokes in real-time and stores them in both text and JSON formats.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6566" y="2946495"/>
            <a:ext cx="2362405" cy="2636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5495" y="2961645"/>
            <a:ext cx="2385267" cy="2629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3127" y="3107987"/>
            <a:ext cx="2400508" cy="2606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465461" y="652408"/>
            <a:ext cx="1126107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4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98C5DD-5715-D1B9-E650-71D398F81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956" y="1360294"/>
            <a:ext cx="8709285" cy="50854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581191" y="1064302"/>
            <a:ext cx="11029617" cy="16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581191" y="1946787"/>
            <a:ext cx="11029615" cy="2091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keylogger application successfully captures keyboard events and provides a user-friendly interface for controlling the logging process. It demonstrates the use of </a:t>
            </a:r>
            <a:r>
              <a:rPr lang="en-US" sz="20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Tkinter</a:t>
            </a:r>
            <a:r>
              <a:rPr lang="en-US" sz="20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GUI development and </a:t>
            </a:r>
            <a:r>
              <a:rPr lang="en-US" sz="20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pynput</a:t>
            </a:r>
            <a:r>
              <a:rPr lang="en-US" sz="20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keyboard event handling.</a:t>
            </a:r>
            <a:r>
              <a:rPr lang="en-IN" sz="20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