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5" r:id="rId12"/>
    <p:sldId id="268" r:id="rId13"/>
    <p:sldId id="267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8" r:id="rId22"/>
    <p:sldId id="276" r:id="rId23"/>
    <p:sldId id="280" r:id="rId24"/>
    <p:sldId id="277" r:id="rId25"/>
    <p:sldId id="282" r:id="rId26"/>
    <p:sldId id="283" r:id="rId27"/>
    <p:sldId id="281" r:id="rId28"/>
    <p:sldId id="284" r:id="rId29"/>
    <p:sldId id="279" r:id="rId30"/>
    <p:sldId id="285" r:id="rId31"/>
    <p:sldId id="287" r:id="rId32"/>
    <p:sldId id="288" r:id="rId33"/>
    <p:sldId id="286" r:id="rId34"/>
    <p:sldId id="290" r:id="rId35"/>
    <p:sldId id="289" r:id="rId36"/>
    <p:sldId id="295" r:id="rId37"/>
    <p:sldId id="294" r:id="rId38"/>
    <p:sldId id="293" r:id="rId39"/>
    <p:sldId id="292" r:id="rId40"/>
    <p:sldId id="291" r:id="rId41"/>
    <p:sldId id="297" r:id="rId42"/>
    <p:sldId id="296" r:id="rId43"/>
    <p:sldId id="299" r:id="rId44"/>
    <p:sldId id="298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2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04EE-2FAD-BF6F-EC43-270A4DD22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C42A9-732C-D674-4D3A-3DF2BDFFF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560F6-DEFA-0AED-7DFC-3AFD7CA9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F54B-4B3C-43CE-92FF-60CEFB56E3FC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0DD5C-99BF-02D6-3DDD-789B4B23A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F897B-75ED-FC01-3632-11EBD0A5D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0866-B1EA-46C6-877B-84A562BCF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26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167E-5AF7-A412-F017-ADD88954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A0D0D-4DFC-27A4-90B5-FDD98C3D0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90182-33D4-4B3C-A9DA-B4AE0FCF6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F54B-4B3C-43CE-92FF-60CEFB56E3FC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5F809-4817-96A3-161C-736DFC09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F3DDF-5638-7C85-334B-285E6F6D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0866-B1EA-46C6-877B-84A562BCF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27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D3E655-F623-C42A-743B-68BBB9F21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1DC8B-B1D5-F250-2C35-EAD66295A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99AC6-3514-D666-014F-D1E92ABE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F54B-4B3C-43CE-92FF-60CEFB56E3FC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433B8-5997-0A7B-B221-87213461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C0F9C-A3FC-1321-5852-F71C884E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0866-B1EA-46C6-877B-84A562BCF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68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FD62-9716-28CE-7E9C-3E514823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720E4-6B88-D82C-A767-A251F1783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3222D-3E16-F9A3-D9AD-351A3E69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F54B-4B3C-43CE-92FF-60CEFB56E3FC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9F300-1566-35F7-DBA6-266338E8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50F9C-E3B1-E490-F908-36E8E8E8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0866-B1EA-46C6-877B-84A562BCF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97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5838E-0B53-59C4-EAFA-4C885DEDE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1EF76-4611-0E50-9356-98A6286D3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906D8-C3D4-52DA-016A-A79AF66C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F54B-4B3C-43CE-92FF-60CEFB56E3FC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2416F-7D0D-6B45-56D6-B91E53849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1B1C9-2851-BE40-CC5C-36077EBF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0866-B1EA-46C6-877B-84A562BCF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36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DFA0-7F18-F5F7-31C5-B66BCAC3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CA8E0-8987-58A7-EFC8-F21F92FC9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CEE5B-2C51-FE74-1DD8-590C44D1F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173D2-C3A4-C301-98BF-5C1A5BBE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F54B-4B3C-43CE-92FF-60CEFB56E3FC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1AB9D-DAE7-008C-E2AF-967049FA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27D0C-5142-6E0A-8F6B-8EF50DF1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0866-B1EA-46C6-877B-84A562BCF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BCA6-4AC0-8743-B44C-3B9B096E9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F4B0E-CDB8-67B5-D043-D1F6864AD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BD5E7-132D-A5A0-F814-525E73ABD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5E10C-8583-07A4-218D-FE1550E50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C3B8D-30C5-AC1C-2AC1-706CB8D36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ECE8A-46B8-F677-E1A8-A175ECEE0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F54B-4B3C-43CE-92FF-60CEFB56E3FC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7F7CA-D189-ABA6-9429-755099B8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85D46-4BAB-C1F4-BBBE-51B87969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0866-B1EA-46C6-877B-84A562BCF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31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1C93E-B532-9FD9-A9AB-BEC58981D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F763D-67A6-2C9E-336F-F916FBE0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F54B-4B3C-43CE-92FF-60CEFB56E3FC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CF0DD-B1D1-AEE4-FC8A-849345A5A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5628D-8771-F48F-87EC-A054795D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0866-B1EA-46C6-877B-84A562BCF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62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28C9E9-3D75-7CC1-AD8B-4B751472A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F54B-4B3C-43CE-92FF-60CEFB56E3FC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2A216-8547-C960-E7AA-0CFA03C0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54BAD-E671-CE9F-AC02-9E75233F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0866-B1EA-46C6-877B-84A562BCF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86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583D-2E42-520A-143E-FEA5A9B31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4FA11-4E31-0EF7-0DB9-63F20A340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280B0-92C1-C9F3-0289-1434BBFA0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E2A2A-7245-56F2-6807-15E1B3E9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F54B-4B3C-43CE-92FF-60CEFB56E3FC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AC142-3EC2-9769-8A8A-E7409D4EC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66B74-22F5-4A3F-2AF5-64D26A83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0866-B1EA-46C6-877B-84A562BCF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1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7069-4358-6CA5-4016-AC09074C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762CC-D4F7-EB53-8F85-FD3146CFA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2DBEF-2AFC-3DEA-60A5-65DA805C1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ADE62-B48A-5761-5F4A-CAC84F98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F54B-4B3C-43CE-92FF-60CEFB56E3FC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3B080-2688-EA1A-259C-55683CCB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73A2C-A8F2-9151-43B9-51242AE76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0866-B1EA-46C6-877B-84A562BCF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15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528916-70EE-17EE-583B-9DD125B8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A7180-E005-CE49-0584-16C32EAC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E0C1D-77EE-21E0-1A95-B6926D654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FF54B-4B3C-43CE-92FF-60CEFB56E3FC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C943B-EC17-5C95-013F-E81413FA9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91E52-3137-5B87-7300-D7FFF0320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70866-B1EA-46C6-877B-84A562BCF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79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66FB-2C53-AAF7-D6FA-00BD6F6E8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Unix Lab </a:t>
            </a:r>
            <a:br>
              <a:rPr lang="en-IN" dirty="0"/>
            </a:br>
            <a:r>
              <a:rPr lang="en-IN" dirty="0"/>
              <a:t>assignmemt-7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3B68E-4642-E0E6-4A68-E942E7284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Name: K.Sridhar Varma</a:t>
            </a:r>
          </a:p>
          <a:p>
            <a:r>
              <a:rPr lang="en-IN" dirty="0"/>
              <a:t>Roll no: 422165</a:t>
            </a:r>
          </a:p>
          <a:p>
            <a:r>
              <a:rPr lang="en-IN" dirty="0" err="1"/>
              <a:t>Sec:A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8004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BD6537-93E5-B387-456D-5DF616A3CCFC}"/>
              </a:ext>
            </a:extLst>
          </p:cNvPr>
          <p:cNvSpPr txBox="1"/>
          <p:nvPr/>
        </p:nvSpPr>
        <p:spPr>
          <a:xfrm flipH="1">
            <a:off x="4264151" y="2909495"/>
            <a:ext cx="48310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nice command</a:t>
            </a:r>
          </a:p>
        </p:txBody>
      </p:sp>
    </p:spTree>
    <p:extLst>
      <p:ext uri="{BB962C8B-B14F-4D97-AF65-F5344CB8AC3E}">
        <p14:creationId xmlns:p14="http://schemas.microsoft.com/office/powerpoint/2010/main" val="3186041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BCF37E-9025-13A6-B09B-023E522EC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28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3965D-FE62-C857-60BA-B9BEC052653A}"/>
              </a:ext>
            </a:extLst>
          </p:cNvPr>
          <p:cNvSpPr txBox="1"/>
          <p:nvPr/>
        </p:nvSpPr>
        <p:spPr>
          <a:xfrm>
            <a:off x="4133088" y="2743200"/>
            <a:ext cx="43128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/>
              <a:t>passwd command</a:t>
            </a:r>
          </a:p>
        </p:txBody>
      </p:sp>
    </p:spTree>
    <p:extLst>
      <p:ext uri="{BB962C8B-B14F-4D97-AF65-F5344CB8AC3E}">
        <p14:creationId xmlns:p14="http://schemas.microsoft.com/office/powerpoint/2010/main" val="3513529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80C9B2-358C-1649-9C8A-1138722D8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20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61AAFC-5E31-105D-BB0B-785834152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94182F-DFEF-D9E9-00A8-66DFD0B81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D1B0F6-20FF-4A47-80C0-E4412BFE5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34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388E03-6442-437E-039A-8F982AB234C1}"/>
              </a:ext>
            </a:extLst>
          </p:cNvPr>
          <p:cNvSpPr txBox="1"/>
          <p:nvPr/>
        </p:nvSpPr>
        <p:spPr>
          <a:xfrm>
            <a:off x="4212336" y="2804160"/>
            <a:ext cx="39278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/>
              <a:t>rlogin command</a:t>
            </a:r>
          </a:p>
        </p:txBody>
      </p:sp>
    </p:spTree>
    <p:extLst>
      <p:ext uri="{BB962C8B-B14F-4D97-AF65-F5344CB8AC3E}">
        <p14:creationId xmlns:p14="http://schemas.microsoft.com/office/powerpoint/2010/main" val="2117646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62DC6C-0D53-C68E-41A4-7BC977D36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0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27E22-6D8D-43C9-270E-A62ABE4C0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AA54F4-5AD6-AAFF-AB0C-1AD747F7F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57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992564-2711-C6F0-85D6-CE4C2B4CB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12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5EE75D-FEF0-BBFF-51F3-E4C380966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0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6A2409-457C-A072-1B74-3AE8DD368F6C}"/>
              </a:ext>
            </a:extLst>
          </p:cNvPr>
          <p:cNvSpPr txBox="1"/>
          <p:nvPr/>
        </p:nvSpPr>
        <p:spPr>
          <a:xfrm>
            <a:off x="4242816" y="2810256"/>
            <a:ext cx="3525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More command</a:t>
            </a:r>
          </a:p>
        </p:txBody>
      </p:sp>
    </p:spTree>
    <p:extLst>
      <p:ext uri="{BB962C8B-B14F-4D97-AF65-F5344CB8AC3E}">
        <p14:creationId xmlns:p14="http://schemas.microsoft.com/office/powerpoint/2010/main" val="3834145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174255-6CDD-081A-B2E4-0A459834F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02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F8DFA-8670-2B3B-5800-62A265FAD4DD}"/>
              </a:ext>
            </a:extLst>
          </p:cNvPr>
          <p:cNvSpPr txBox="1"/>
          <p:nvPr/>
        </p:nvSpPr>
        <p:spPr>
          <a:xfrm>
            <a:off x="4428780" y="2926080"/>
            <a:ext cx="33344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/>
              <a:t>rcp command</a:t>
            </a:r>
          </a:p>
        </p:txBody>
      </p:sp>
    </p:spTree>
    <p:extLst>
      <p:ext uri="{BB962C8B-B14F-4D97-AF65-F5344CB8AC3E}">
        <p14:creationId xmlns:p14="http://schemas.microsoft.com/office/powerpoint/2010/main" val="1450358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E985E5-732D-1C4A-B3A1-A3A2D5A9F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45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50491C-C853-7DA4-BC21-CD7CE82E4766}"/>
              </a:ext>
            </a:extLst>
          </p:cNvPr>
          <p:cNvSpPr txBox="1"/>
          <p:nvPr/>
        </p:nvSpPr>
        <p:spPr>
          <a:xfrm>
            <a:off x="4657344" y="3075057"/>
            <a:ext cx="30282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rsh command</a:t>
            </a:r>
          </a:p>
        </p:txBody>
      </p:sp>
    </p:spTree>
    <p:extLst>
      <p:ext uri="{BB962C8B-B14F-4D97-AF65-F5344CB8AC3E}">
        <p14:creationId xmlns:p14="http://schemas.microsoft.com/office/powerpoint/2010/main" val="1297337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E98B94-6643-CECF-F2D2-97FB863F4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93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C02662-0EB0-5DE2-0642-8EEAAF23A2F8}"/>
              </a:ext>
            </a:extLst>
          </p:cNvPr>
          <p:cNvSpPr txBox="1"/>
          <p:nvPr/>
        </p:nvSpPr>
        <p:spPr>
          <a:xfrm>
            <a:off x="4371169" y="3044279"/>
            <a:ext cx="34496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/>
              <a:t>talk command</a:t>
            </a:r>
          </a:p>
        </p:txBody>
      </p:sp>
    </p:spTree>
    <p:extLst>
      <p:ext uri="{BB962C8B-B14F-4D97-AF65-F5344CB8AC3E}">
        <p14:creationId xmlns:p14="http://schemas.microsoft.com/office/powerpoint/2010/main" val="2367392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95A197-D5D4-3BF5-D4B4-13849F0AF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39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EC6D46-BFB1-81B7-C671-27D06F382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76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468662-A35D-475D-9F64-2331D654FEDA}"/>
              </a:ext>
            </a:extLst>
          </p:cNvPr>
          <p:cNvSpPr txBox="1"/>
          <p:nvPr/>
        </p:nvSpPr>
        <p:spPr>
          <a:xfrm>
            <a:off x="4112604" y="3044279"/>
            <a:ext cx="39667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/>
              <a:t>telnet command</a:t>
            </a:r>
          </a:p>
        </p:txBody>
      </p:sp>
    </p:spTree>
    <p:extLst>
      <p:ext uri="{BB962C8B-B14F-4D97-AF65-F5344CB8AC3E}">
        <p14:creationId xmlns:p14="http://schemas.microsoft.com/office/powerpoint/2010/main" val="3028327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234B80-B4C8-7F1B-2C13-650F71320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5995BD-09F4-428E-8AB4-780150FD8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2F8B1B-8244-EA91-DB14-5248F35F29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9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F0E1A9-90C7-A530-77B2-9C58AFAA6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87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0A341B-6813-5033-3442-ACBE840F556C}"/>
              </a:ext>
            </a:extLst>
          </p:cNvPr>
          <p:cNvSpPr txBox="1"/>
          <p:nvPr/>
        </p:nvSpPr>
        <p:spPr>
          <a:xfrm>
            <a:off x="4239768" y="2947416"/>
            <a:ext cx="3712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tput command</a:t>
            </a:r>
          </a:p>
        </p:txBody>
      </p:sp>
    </p:spTree>
    <p:extLst>
      <p:ext uri="{BB962C8B-B14F-4D97-AF65-F5344CB8AC3E}">
        <p14:creationId xmlns:p14="http://schemas.microsoft.com/office/powerpoint/2010/main" val="3303117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9784C-ECAB-70D8-C63D-F9BBDA30C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CD48BF-FBFA-DBAE-B0C4-4590E5978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C78181-DE02-5A1A-45FE-3C8B13CFC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5AFFB2-5CD7-0FFD-F625-C2CD6B2B0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88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AAA748-D0A6-E096-F08B-DC6A1AFEEC9F}"/>
              </a:ext>
            </a:extLst>
          </p:cNvPr>
          <p:cNvSpPr txBox="1"/>
          <p:nvPr/>
        </p:nvSpPr>
        <p:spPr>
          <a:xfrm>
            <a:off x="4478345" y="2980944"/>
            <a:ext cx="32353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/>
              <a:t>tty command</a:t>
            </a:r>
          </a:p>
        </p:txBody>
      </p:sp>
    </p:spTree>
    <p:extLst>
      <p:ext uri="{BB962C8B-B14F-4D97-AF65-F5344CB8AC3E}">
        <p14:creationId xmlns:p14="http://schemas.microsoft.com/office/powerpoint/2010/main" val="4248884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FDF3B6-FE1F-E068-9D5C-F955295F2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86AB25-52F6-9EC0-405B-3C39F4D19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854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EE3EC1-4E05-1A47-D0B0-C0AF1CA7D875}"/>
              </a:ext>
            </a:extLst>
          </p:cNvPr>
          <p:cNvSpPr txBox="1"/>
          <p:nvPr/>
        </p:nvSpPr>
        <p:spPr>
          <a:xfrm>
            <a:off x="4133088" y="3044279"/>
            <a:ext cx="42051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/>
              <a:t>uname command</a:t>
            </a:r>
          </a:p>
        </p:txBody>
      </p:sp>
    </p:spTree>
    <p:extLst>
      <p:ext uri="{BB962C8B-B14F-4D97-AF65-F5344CB8AC3E}">
        <p14:creationId xmlns:p14="http://schemas.microsoft.com/office/powerpoint/2010/main" val="2633380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6407FC-4BA2-4904-2CEF-28C858D44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75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9EAA61-9C31-36DD-9075-0E52D9625E93}"/>
              </a:ext>
            </a:extLst>
          </p:cNvPr>
          <p:cNvSpPr txBox="1"/>
          <p:nvPr/>
        </p:nvSpPr>
        <p:spPr>
          <a:xfrm>
            <a:off x="4352544" y="2852928"/>
            <a:ext cx="36088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/>
              <a:t>who command</a:t>
            </a:r>
          </a:p>
        </p:txBody>
      </p:sp>
    </p:spTree>
    <p:extLst>
      <p:ext uri="{BB962C8B-B14F-4D97-AF65-F5344CB8AC3E}">
        <p14:creationId xmlns:p14="http://schemas.microsoft.com/office/powerpoint/2010/main" val="2015048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69E7A1-2550-8774-3284-3D246ECB9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429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821E2C-281D-9613-01F2-CB28D216874C}"/>
              </a:ext>
            </a:extLst>
          </p:cNvPr>
          <p:cNvSpPr txBox="1"/>
          <p:nvPr/>
        </p:nvSpPr>
        <p:spPr>
          <a:xfrm>
            <a:off x="3980688" y="2965031"/>
            <a:ext cx="3804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/>
              <a:t>write command</a:t>
            </a:r>
          </a:p>
        </p:txBody>
      </p:sp>
    </p:spTree>
    <p:extLst>
      <p:ext uri="{BB962C8B-B14F-4D97-AF65-F5344CB8AC3E}">
        <p14:creationId xmlns:p14="http://schemas.microsoft.com/office/powerpoint/2010/main" val="2455455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B69D04-6303-7A75-F46C-A432E9B51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A092E5-9D64-3057-AB2A-A2B86F274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0C5481-4F76-C013-6B35-35DCCF2B68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0C3E34-F80E-0D26-43B3-84354C57E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CEE2CD-FBBD-6290-4E64-CBD87065F9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68675E-0FF6-B9CE-6354-8571ADBD4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ABD1F0-8C98-3D29-ED99-7FC6622D9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6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B6212B-02D2-0EA4-9F6A-C98022BC9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847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5A1686-6B8D-E306-C6E4-AD41AB8AC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F293BC-65FD-4A58-1579-4DDEEC9DD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00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091636-B2DE-BC3B-F6D6-A98AD5C5F833}"/>
              </a:ext>
            </a:extLst>
          </p:cNvPr>
          <p:cNvSpPr txBox="1"/>
          <p:nvPr/>
        </p:nvSpPr>
        <p:spPr>
          <a:xfrm>
            <a:off x="4472286" y="3044279"/>
            <a:ext cx="3247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/>
              <a:t>wc command</a:t>
            </a:r>
          </a:p>
        </p:txBody>
      </p:sp>
    </p:spTree>
    <p:extLst>
      <p:ext uri="{BB962C8B-B14F-4D97-AF65-F5344CB8AC3E}">
        <p14:creationId xmlns:p14="http://schemas.microsoft.com/office/powerpoint/2010/main" val="3010649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251F51-CD9B-C403-0983-115AC9F12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73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D09BD0-2C75-7B4D-876F-8B012C31663C}"/>
              </a:ext>
            </a:extLst>
          </p:cNvPr>
          <p:cNvSpPr txBox="1"/>
          <p:nvPr/>
        </p:nvSpPr>
        <p:spPr>
          <a:xfrm>
            <a:off x="3314790" y="3044279"/>
            <a:ext cx="55624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/>
              <a:t>Memory and cpu usage</a:t>
            </a:r>
          </a:p>
        </p:txBody>
      </p:sp>
    </p:spTree>
    <p:extLst>
      <p:ext uri="{BB962C8B-B14F-4D97-AF65-F5344CB8AC3E}">
        <p14:creationId xmlns:p14="http://schemas.microsoft.com/office/powerpoint/2010/main" val="18777945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B9E7B7-3FC8-D937-AB62-A4BC43109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649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1FD08C-4897-B210-7CEB-2DF033112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015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77511E-BA6C-4493-EEE5-FCA454844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542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3EA67C-20EC-227D-01F8-9C27D851FE9C}"/>
              </a:ext>
            </a:extLst>
          </p:cNvPr>
          <p:cNvSpPr txBox="1"/>
          <p:nvPr/>
        </p:nvSpPr>
        <p:spPr>
          <a:xfrm>
            <a:off x="4023380" y="2389632"/>
            <a:ext cx="38754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400" dirty="0"/>
              <a:t>Work by </a:t>
            </a:r>
          </a:p>
          <a:p>
            <a:pPr algn="ctr"/>
            <a:r>
              <a:rPr lang="en-IN" sz="4400" dirty="0"/>
              <a:t>K.Sridhar Varma</a:t>
            </a:r>
          </a:p>
        </p:txBody>
      </p:sp>
    </p:spTree>
    <p:extLst>
      <p:ext uri="{BB962C8B-B14F-4D97-AF65-F5344CB8AC3E}">
        <p14:creationId xmlns:p14="http://schemas.microsoft.com/office/powerpoint/2010/main" val="306897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D9E524-6A9B-B06D-83A1-911913038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29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D3A109-FCB1-CB2F-FB6D-25DE75F3D825}"/>
              </a:ext>
            </a:extLst>
          </p:cNvPr>
          <p:cNvSpPr txBox="1"/>
          <p:nvPr/>
        </p:nvSpPr>
        <p:spPr>
          <a:xfrm>
            <a:off x="4577731" y="2871216"/>
            <a:ext cx="30365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/>
              <a:t>nl command</a:t>
            </a:r>
          </a:p>
        </p:txBody>
      </p:sp>
    </p:spTree>
    <p:extLst>
      <p:ext uri="{BB962C8B-B14F-4D97-AF65-F5344CB8AC3E}">
        <p14:creationId xmlns:p14="http://schemas.microsoft.com/office/powerpoint/2010/main" val="2880836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88EC5C-4C85-0C97-154B-656768B50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92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89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15ED5A-FEBD-F785-3531-E1019E526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31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64FA74-12D9-7E5E-C07B-FAA3F53A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72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57</Words>
  <Application>Microsoft Office PowerPoint</Application>
  <PresentationFormat>Widescreen</PresentationFormat>
  <Paragraphs>22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Unix Lab  assignmemt-7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Lab  assignmemt-7</dc:title>
  <dc:creator>kalidindi sridhar varma</dc:creator>
  <cp:lastModifiedBy>kalidindi sridhar varma</cp:lastModifiedBy>
  <cp:revision>1</cp:revision>
  <dcterms:created xsi:type="dcterms:W3CDTF">2024-04-10T15:08:03Z</dcterms:created>
  <dcterms:modified xsi:type="dcterms:W3CDTF">2024-04-10T15:09:19Z</dcterms:modified>
</cp:coreProperties>
</file>