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7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7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24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3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16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34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9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4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5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2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5DFBF3-F889-4EDB-A366-191B9C31DDB8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4B311E5-542A-4741-9D0D-1E731A365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11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DEB-F736-4CFC-B443-9EDE1EB4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482" y="1787510"/>
            <a:ext cx="9144000" cy="16414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Cloud4C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Compliant, Intelligent Cloud Transformation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E33C8-6587-4518-8A2C-B10C566FD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4450976"/>
            <a:ext cx="8144435" cy="77194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K Subramanyam</a:t>
            </a:r>
          </a:p>
        </p:txBody>
      </p:sp>
    </p:spTree>
    <p:extLst>
      <p:ext uri="{BB962C8B-B14F-4D97-AF65-F5344CB8AC3E}">
        <p14:creationId xmlns:p14="http://schemas.microsoft.com/office/powerpoint/2010/main" val="1610298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F9E650-1259-4AF1-BCA7-DB3B5F134C65}"/>
              </a:ext>
            </a:extLst>
          </p:cNvPr>
          <p:cNvSpPr txBox="1"/>
          <p:nvPr/>
        </p:nvSpPr>
        <p:spPr>
          <a:xfrm>
            <a:off x="2501153" y="6589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1BED36-7F21-4B46-8DAC-23457111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69" y="20649"/>
            <a:ext cx="10515600" cy="847447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&amp; Large Enterprise Clients</a:t>
            </a:r>
            <a:br>
              <a:rPr lang="en-IN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96A7969-80CD-4C53-92DE-72AF36B9D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38464"/>
              </p:ext>
            </p:extLst>
          </p:nvPr>
        </p:nvGraphicFramePr>
        <p:xfrm>
          <a:off x="1891099" y="1687144"/>
          <a:ext cx="8127999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63959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977858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043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Customer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Sector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Notes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62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Enterprise SaaS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End-to-end SAP S/4HANA on Cloud; RISE with SAP certified partner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81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Microsoft Azure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Partnered for managed services on Azure; Cloud migration &amp;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5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Cloud-native transformation; DevOps, DRaaS, Security &amp; Compliance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79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Google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Multi-cloud enablement &amp; governance on GCP for 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33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88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40D0-E6D8-4B93-9DF7-88CB3386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30" y="-13447"/>
            <a:ext cx="10515600" cy="8854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6CF7-91C9-45D8-842A-D5F61B6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677707"/>
            <a:ext cx="10233800" cy="435133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“Cloud4C empowers enterprises to transform securely and compliantly in a multi-cloud world — with zero disruption.”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Cloud4C: Compliant. Cloud-First. Continuity-Driven.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7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879-3874-4006-A9DE-6B58BBB9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700"/>
            <a:ext cx="10515600" cy="1041400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Overview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C0ED-07AF-4163-835F-9D8FFEA9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233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2014 (as a subsidiary of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Datacenters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Hyderabad, India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 countries, 50+ locations including USA, UK, Singapore, UAE, South Korea, and Australia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End-to-end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cloud services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across multiple cloud platforms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Tagline: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Cloud. Continuity. Compliance. Control.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0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E0A0-930B-4490-922E-227B61EC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1"/>
            <a:ext cx="10515600" cy="8763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Areas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E576-1456-4233-BBF0-7C97FC90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1"/>
            <a:ext cx="10894653" cy="60753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Managed Cloud Services (Multi-Cloud)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managed services across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AWS, Microsoft Azure, Google Cloud, Oracle Cloud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Cloud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SAP on Cloud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World’s largest SAP Community Cloud provider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3.Cloud Migration &amp; Modernization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Discovery, strategy, execution of lift-and-shift or full-stack rearchitecting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migration of legacy workloads to public, private, or hybrid clouds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4301-5105-4582-A2D7-B564C3A3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378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4.Disaster Recovery as a Service (</a:t>
            </a:r>
            <a:r>
              <a:rPr lang="en-IN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DRaaS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Auto-failover, real-time replication, multi-site disaster recovery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Compliance-aligned RTO/RPO guarantees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5.Cybersecurity &amp; Compliance Services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Trust security architecture, SIEM, identity and access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frameworks: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PCI-DSS, GDPR, HIPAA, RBI, MAS, ISO 27001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monitoring, threat detection, 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23703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A0A0-13AA-4C62-A765-6DEF693D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914400"/>
          </a:xfrm>
        </p:spPr>
        <p:txBody>
          <a:bodyPr>
            <a:noAutofit/>
          </a:bodyPr>
          <a:lstStyle/>
          <a:p>
            <a:r>
              <a:rPr lang="en-IN" sz="36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Strategic Differentiators</a:t>
            </a:r>
            <a:br>
              <a:rPr lang="en-IN" sz="36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81350-3A36-4CCA-9895-3CE40D10F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731500" cy="55498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1.Multi-Cloud, Single SLA Model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AWS, Azure, Google Cloud, Oracle Cloud, and Private Cloud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ownership reduces complexity for clients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World’s Largest SAP Community Cloud Provider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6,000+ SAP systems managed across industries and regions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SAP-certified partner across all major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hyperscalers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Deep Compliance and Regulatory Expertise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40+ compliance standards including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RBI, GDPR, HIPAA, PCI-DSS, MAS, ISO 27001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9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2551-0741-4AA2-8365-4DD64E15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39" y="491891"/>
            <a:ext cx="10706361" cy="58742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4.Built-In Disaster Recovery and Business Continuity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DRaaS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-first architecture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integrated with every major cloud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 &lt;60 seconds failover for critical workloads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99.995% uptime SLA across services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Global Delivery with Local Presence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in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countries, 50+ global locations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compliance alignment and in-region data sovereignty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6.Cloud-Native &amp; AI-Driven Operations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In-house automation platforms for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auto-healing, self-service, and predictive analytics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2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C145-7B64-4FC7-A3C6-9487BE01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76" y="40341"/>
            <a:ext cx="10589400" cy="591671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4144-D9FF-4E36-B093-2C3A76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876" y="874059"/>
            <a:ext cx="10794546" cy="59436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Cloud4C delivers full-stack cloud security with compliance, continuity, and Zero Trust principles at its core.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Trust Security-as-a-Service: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Identity-first, least-privilege enforcement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Cybersecurity Coverage: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24/7 Security Command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40+ compliance standards supported: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GDPR, HIPAA, RBI, MAS, ISO, IRAP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cybersecurity stack: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MDR, SIEM, DLP, IAM, WAF,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Sovereign cloud zones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India, UAE, and EU to meet localization laws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Compliance-as-a-Service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tailored for BFSI, Healthcare, Public Sector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Security-first cloud migration &amp; DR solutions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end-to-end encryption</a:t>
            </a:r>
          </a:p>
          <a:p>
            <a:pPr>
              <a:lnSpc>
                <a:spcPct val="16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5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DD08-DEE8-4413-912C-58557036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66585"/>
            <a:ext cx="10255624" cy="94787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&amp; Expansion Strategy</a:t>
            </a:r>
            <a:br>
              <a:rPr lang="en-I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59AF05-52D3-4720-927C-774DCEC6024E}"/>
              </a:ext>
            </a:extLst>
          </p:cNvPr>
          <p:cNvSpPr txBox="1">
            <a:spLocks/>
          </p:cNvSpPr>
          <p:nvPr/>
        </p:nvSpPr>
        <p:spPr>
          <a:xfrm>
            <a:off x="838200" y="351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3EAE61-381E-4825-BC48-EB10BCE88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188" y="1014459"/>
            <a:ext cx="9573559" cy="581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Global Geographic Expansion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in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countries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growing delivery hubs in: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America, Europe, Middle East, and Southeast Asia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Multi-Cloud Partnerships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(Expert MSP)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(Advanced Consulting Partner)Google Cloud (Premier Partner)Oracle Cloud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Verticalized Industry Cloud Frameworks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offerings to accelerate adoption and compliance: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BFSI Cloud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RBI, MAS, ISO-compliant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Cloud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HIPAA, GDPR-ready</a:t>
            </a:r>
          </a:p>
        </p:txBody>
      </p:sp>
    </p:spTree>
    <p:extLst>
      <p:ext uri="{BB962C8B-B14F-4D97-AF65-F5344CB8AC3E}">
        <p14:creationId xmlns:p14="http://schemas.microsoft.com/office/powerpoint/2010/main" val="24334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A03B-9D70-4972-A12B-FF7C05C5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90" y="0"/>
            <a:ext cx="1063565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Innovation in Automation and AIOps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monitoring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 systems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FinOps and cost optimization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Compliance &amp; Cybersecurity Differentiation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compliance-as-a-service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Trust security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sovereign cloud zones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response to data localization laws (e.g., India, UAE)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Strategic M&amp;A and Alliances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acquisitions and joint ventures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capabilities in: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solutions</a:t>
            </a:r>
          </a:p>
        </p:txBody>
      </p:sp>
    </p:spTree>
    <p:extLst>
      <p:ext uri="{BB962C8B-B14F-4D97-AF65-F5344CB8AC3E}">
        <p14:creationId xmlns:p14="http://schemas.microsoft.com/office/powerpoint/2010/main" val="42906085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554</TotalTime>
  <Words>706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Depth</vt:lpstr>
      <vt:lpstr>Cloud4C Secure, Compliant, Intelligent Cloud Transformation</vt:lpstr>
      <vt:lpstr>Company Overview </vt:lpstr>
      <vt:lpstr>Core Business Areas </vt:lpstr>
      <vt:lpstr>PowerPoint Presentation</vt:lpstr>
      <vt:lpstr>Strategic Differentiators </vt:lpstr>
      <vt:lpstr>PowerPoint Presentation</vt:lpstr>
      <vt:lpstr>Information Security</vt:lpstr>
      <vt:lpstr>Growth &amp; Expansion Strategy </vt:lpstr>
      <vt:lpstr>PowerPoint Presentation</vt:lpstr>
      <vt:lpstr> Global &amp; Large Enterprise Clients </vt:lpstr>
      <vt:lpstr>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Subramanyam Kuruganti</dc:creator>
  <cp:lastModifiedBy>Subramanyam Kuruganti</cp:lastModifiedBy>
  <cp:revision>24</cp:revision>
  <dcterms:created xsi:type="dcterms:W3CDTF">2025-06-08T12:22:46Z</dcterms:created>
  <dcterms:modified xsi:type="dcterms:W3CDTF">2025-06-09T10:10:07Z</dcterms:modified>
</cp:coreProperties>
</file>