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E023-1FB9-4A1B-930A-3E7FFEBD0A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849F-865A-4927-AA3F-41132548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 Civilization – River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Mesopotamia Civilization – Tigris river and Euphrates river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Egypt Civilization – Nile river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China Civilization – Hwang Ho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 is known as “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Sindhu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in Sanskrit and Hindi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Harappa and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Mohenjodaro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two famous sites of Indus valley civilization.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Harappa site was discovered by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Dayaram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Sahni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the name to civilization was given by John Marshall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DELL\Pictures\Screenshots\Screenshot (18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13855"/>
            <a:ext cx="7924800" cy="46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Grid System –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Underground of all houses got connected to one main street drain </a:t>
            </a: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4118"/>
              </p:ext>
            </p:extLst>
          </p:nvPr>
        </p:nvGraphicFramePr>
        <p:xfrm>
          <a:off x="2590800" y="4953000"/>
          <a:ext cx="61306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59"/>
                <a:gridCol w="1532659"/>
                <a:gridCol w="1532659"/>
                <a:gridCol w="1532659"/>
              </a:tblGrid>
              <a:tr h="3477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7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DELL\Pictures\Screenshots\Screenshot (181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Pictures\Screenshots\Screenshot (181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Indus river flowing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Mohenjodaro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site was named as “Great Bath” where people made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Snana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or “the religious bath”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pic>
        <p:nvPicPr>
          <p:cNvPr id="4099" name="Picture 3" descr="C:\Users\DELL\Pictures\Screenshots\Screenshot (181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Pictures\Screenshots\Screenshot (181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0"/>
            <a:ext cx="91440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62512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Kalibangan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Surkotada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are sites of Indus Valley Civilization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685800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Fire Altars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Shale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Lothal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Site in Indus valley civilization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Double Burial – Husband and wife were buried in the same place or grave</a:t>
            </a:r>
          </a:p>
        </p:txBody>
      </p:sp>
      <p:pic>
        <p:nvPicPr>
          <p:cNvPr id="6146" name="Picture 2" descr="C:\Users\DELL\Pictures\Screenshots\Screenshot (182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Pictures\Screenshots\Screenshot (182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138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12</cp:revision>
  <dcterms:created xsi:type="dcterms:W3CDTF">2006-08-16T00:00:00Z</dcterms:created>
  <dcterms:modified xsi:type="dcterms:W3CDTF">2020-06-04T03:58:53Z</dcterms:modified>
</cp:coreProperties>
</file>