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C140-A0A0-4ECE-ACA0-1747B954DAFE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E76FE-0780-4A6F-85F9-6F0B755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6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76FE-0780-4A6F-85F9-6F0B755246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Ghazi (Slayer of infidels)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Killing of those guys who are not loyal to the 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Famine – Drought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only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Ghiyas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-din, all other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Tughlaqs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were interested in building canals and helping people in the times of famine.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88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5"/>
            <a:ext cx="9144000" cy="478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point means that: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Delhi was far for Sufi Saint,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Shaikh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Nizam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-din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Aulia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Third point means that: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Ibn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Batuta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Moroccan traveler. Foreign travellers often act as historians.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Ibn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Batuta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Ghiyas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-din was killed by his son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Khan.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Sabotage – Plot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188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0"/>
            <a:ext cx="914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Yogapatta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Khan was Muhammad-bin-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Tughlaq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new department of agriculture 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Diwan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-i-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 was established by Muhammad-bin-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Tughlaq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Pictures\Screenshots\Screenshot (189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Jahanpanah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here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Panah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world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Overall, “here is the whole world where everyone takes shelter”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Ibn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Batuta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was appointed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Quazi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chief of the capital (Delhi) by Muhammad-Bin-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Tughlaq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Quazi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Pseudo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Quazi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Chief – Pseudo Chief (He acted as chief. But the supreme chief was Muhammad-Bin-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Tughlaq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only)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Ibn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Batuta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wrote the book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Rahela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”. In the book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Rahela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he had written about how Muhammad-Bin-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Tughlaq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killed his father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Ghiyas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-din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Tughlaq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DELL\Pictures\Screenshots\Screenshot (189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LL\Pictures\Screenshots\Screenshot (189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7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ELL\Pictures\Screenshots\Screenshot (1893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285"/>
            <a:ext cx="9144000" cy="576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Sikandhar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Lodhi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Fanatical – His religion is only correct. Other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reilgions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not correct.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wrote versus in Persian using the pen named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Gulrukhi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 descr="C:\Users\DELL\Pictures\Screenshots\Screenshot (189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27"/>
            <a:ext cx="9144000" cy="541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Ibrahim was very strict and powers of people were reduced. So nobles (rich and powerful) turned against him.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Also,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Daulat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Khan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Lodhi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the governor of Punjab invited Babur to overthrow Ibrahim.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AD1526 is important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 descr="C:\Users\DELL\Pictures\Screenshots\Screenshot (189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9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ELL\Pictures\Screenshots\Screenshot (1898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5" y="762000"/>
            <a:ext cx="8954750" cy="50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263</Words>
  <Application>Microsoft Office PowerPoint</Application>
  <PresentationFormat>On-screen Show (4:3)</PresentationFormat>
  <Paragraphs>106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18</cp:revision>
  <dcterms:created xsi:type="dcterms:W3CDTF">2006-08-16T00:00:00Z</dcterms:created>
  <dcterms:modified xsi:type="dcterms:W3CDTF">2020-06-09T05:00:43Z</dcterms:modified>
</cp:coreProperties>
</file>