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BHAJSA B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– Babar H –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Humayun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– Akbar  J – Jahangir  S – Shah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Jahan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 – Aurangzeb   B –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Badushah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Zafar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Changez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Khan also known as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Gengiz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Khan.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Babar used canon weapons which were very powerful. So he won against powerful rulers such as Ibrahim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Lodhi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Sanga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Pictures\Screenshots\Screenshot (189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0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Pictures\Screenshots\Screenshot (190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4" y="3068782"/>
            <a:ext cx="8526463" cy="180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64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1539,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Humayun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was defeated by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Shah for the first time.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Shah was about to kill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Humayun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But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Nizam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saved him and helped him to save his kingdom.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1540,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Humayun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was again defeated by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Shah. This time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Nizam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didn’t help him. So 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fleed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(escaped) (ran away by living his kingdom)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1555, he was able to get back the kingdom again in his hands. Unfortunately, he died in 1556.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third point it is not “Battle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Kannaui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”. It is “Battle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Kannauj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which is also known as “Battle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Bilgrama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.”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DELL\Pictures\Screenshots\Screenshot (190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"/>
            <a:ext cx="9144000" cy="4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33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How did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Humayun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became king for the second time?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Afghans – Sur dynasty.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Second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Corornation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Second time became king.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 becoming king for second time, he made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Dinpanah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 his capital.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DELL\Pictures\Screenshots\Screenshot (190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7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Hamida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Banu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Begum was the wife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Humayun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Veersal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was father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Hamida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Banu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Humayun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died in 1556. So Akbar was crowned in 1556.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Bairam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Khan – He is the same officer who helped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Humayun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become king for the second time.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Hemu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considered Akbar as a week ruler and so captured Delhi.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same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Bairam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Khan fought the battle in place of Akbar with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Hemu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He won that battle. So, it is said that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DELL\Pictures\Screenshots\Screenshot (190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709"/>
            <a:ext cx="9144000" cy="6885709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Babar defeated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Rajputs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occupied their kingdom. So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Rajputs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were very much angry against Mughals. Akbar who was so humble followed the policy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reconcilation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raji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 He made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raji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Rajputs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by marrying one of the above mentioned elder daughter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Rajputs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DELL\Pictures\Screenshots\Screenshot (190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709"/>
            <a:ext cx="9144000" cy="520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49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point which is not there in the slide, but important for exam: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Akbar was very much liberal in terms of religion. He gave freedom to people in his kingdom to follow the religion which they liked.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himself established own religion known as “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Din-e-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Ilahi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”. Mahesh (also known as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Beerbal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was the only Hindu follower of that religion.</a:t>
            </a:r>
          </a:p>
        </p:txBody>
      </p:sp>
      <p:pic>
        <p:nvPicPr>
          <p:cNvPr id="6146" name="Picture 2" descr="C:\Users\DELL\Pictures\Screenshots\Screenshot (190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0"/>
            <a:ext cx="9107487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4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Akbar died in 1605. (Mughal Empire till then shown in Rose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Aurangzeb died in 1707. (Mughal Empire till then shown in Blue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Rulers after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Akbhar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is discussed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Mughals – II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Pictures\Screenshots\Screenshot (190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448</Words>
  <Application>Microsoft Office PowerPoint</Application>
  <PresentationFormat>On-screen Show 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How did Humayun became king for the second time?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17</cp:revision>
  <dcterms:created xsi:type="dcterms:W3CDTF">2006-08-16T00:00:00Z</dcterms:created>
  <dcterms:modified xsi:type="dcterms:W3CDTF">2020-06-09T08:02:31Z</dcterms:modified>
</cp:coreProperties>
</file>