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LL\Pictures\Screenshots\Screenshot (192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50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ELL\Pictures\Screenshots\Screenshot (192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5200"/>
            <a:ext cx="9144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14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Shivaji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started growing up equivalent to Aurangzeb. So he wanted to crush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Shivaji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So, Aurangzeb appointed some one called Raja Jai Singh under his control to crush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Shivaji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Accordingly, Raja Jai Singh fought a war against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Shivaji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won. As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Shivaji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lost the war, he was made to sign the treaty “Treaty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Purandhar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 in 1665.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According to this treaty,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Shivaji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had to surrender some of his forts to Mughal.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DELL\Pictures\Screenshots\Screenshot (192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855"/>
            <a:ext cx="9144000" cy="473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57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DELL\Pictures\Screenshots\Screenshot (192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0"/>
            <a:ext cx="9157855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66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ELL\Pictures\Screenshots\Screenshot (1927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636"/>
            <a:ext cx="9144000" cy="331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ELL\Pictures\Screenshots\Screenshot (1928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276600"/>
            <a:ext cx="9144001" cy="257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27709" y="6087162"/>
            <a:ext cx="9171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Minister of Correspondence – Minister of State for corresponding department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02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92</Words>
  <Application>Microsoft Office PowerPoint</Application>
  <PresentationFormat>On-screen Show (4:3)</PresentationFormat>
  <Paragraphs>49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Windows User</cp:lastModifiedBy>
  <cp:revision>5</cp:revision>
  <dcterms:created xsi:type="dcterms:W3CDTF">2006-08-16T00:00:00Z</dcterms:created>
  <dcterms:modified xsi:type="dcterms:W3CDTF">2020-06-10T11:31:33Z</dcterms:modified>
</cp:coreProperties>
</file>