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the above gurus are from Punjab.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Therefore,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Talwandi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in Punjab (But during the above mentioned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ikh gurus, this place was in Pakistan)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LL\Pictures\Screenshots\Screenshot (192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53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DELL\Pictures\Screenshots\Screenshot (193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7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 descr="C:\Users\DELL\Pictures\Screenshots\Screenshot (193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09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6292334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Khalsa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was started on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Baisakhi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day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44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DELL\Pictures\Screenshots\Screenshot (193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27" y="0"/>
            <a:ext cx="91509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30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DELL\Pictures\Screenshots\Screenshot (193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81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It’s been told that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Haider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Ali was an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illeterate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But he was a brave ruler.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Haider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Ali fought 1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half of the 2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battle of Mysore.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Haider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Ali died in 1782)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Second half of 2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battle of Mysore, 3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battle of Mysore and 4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battle of Mysore was fought by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Tipu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Sultan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the third battle of Mysore, two other Indian rulers supported British. So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Tipu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last and had to sign the treaty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Seringapatam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According to the treaty,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Tipu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gave his two sons to serve British.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fourth battle of Mysore,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Tipu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died because of back stabbing by his minister.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C:\Users\DELL\Pictures\Screenshots\Screenshot (193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782" y="6929"/>
            <a:ext cx="9164782" cy="418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60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150</Words>
  <Application>Microsoft Office PowerPoint</Application>
  <PresentationFormat>On-screen Show (4:3)</PresentationFormat>
  <Paragraphs>95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Windows User</cp:lastModifiedBy>
  <cp:revision>10</cp:revision>
  <dcterms:created xsi:type="dcterms:W3CDTF">2006-08-16T00:00:00Z</dcterms:created>
  <dcterms:modified xsi:type="dcterms:W3CDTF">2020-06-10T14:20:39Z</dcterms:modified>
</cp:coreProperties>
</file>