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Vasco-de-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gama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started from Lisbon in Portugal.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 was controlled by Portuguese even when India got independence in 1947.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 later got independence from Portugal and not British.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Blue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Wter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Trade should happen only between Portugal.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9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0"/>
            <a:ext cx="9178636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5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Pictures\Screenshots\Screenshot (193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5"/>
            <a:ext cx="9144000" cy="547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8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British got full power in 1757. They ruled till 1947 (190 years) (approx. 200 years or 2 centuries)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(Hector Munro) v/s  (Mir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Qasim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Nawab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Bengal,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Shuja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-ud-Daula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Nawab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Awadh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Shah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II - Mughal emperor)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Note :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Shiraj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-ud-Daula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(was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Nawab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Bengal) is different from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Shuja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-ud-Daula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(was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Nawab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Awadh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DELL\Pictures\Screenshots\Screenshot (193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54"/>
            <a:ext cx="9144000" cy="463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31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Mangal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Pandey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(Uttar Pradesh) started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Sepoy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Mutiny or Revolt of 1857 by shooting his senior.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Sepoy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Mutiny or Revolt of 1857 was also supported by Jhansi kingdom under Rani Lakshmi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Bhai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Tantya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Tope also supported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sepoy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mutiny or Revolt of 1857.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Sepoy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Mutiny or Revolt of 1857 Main theme: Refusing to lick flesh of animals (Enfield Rifles)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Shahenshah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-I-Hindustan” mean “Ruler of Hindustan”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Bahadur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Shah II (Last Mughal ruler also called as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Bahadur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Shah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Zafar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because of his pen)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sepoy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mutiny or Revolt of 1857 failed because: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rulers in India were fighting against themselves.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Due to above reason there didn’t exist a mass leader who could lead the revolt effectively.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DELL\Pictures\Screenshots\Screenshot (194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29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these people were not united. They fought separately. Due to this, the revolt failed.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Hugh Rose killed Jhansi in the battle.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DELL\Pictures\Screenshots\Screenshot (194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9144002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17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Pictures\Screenshots\Screenshot (1942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563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96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264</Words>
  <Application>Microsoft Office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11</cp:revision>
  <dcterms:created xsi:type="dcterms:W3CDTF">2006-08-16T00:00:00Z</dcterms:created>
  <dcterms:modified xsi:type="dcterms:W3CDTF">2020-06-11T04:14:52Z</dcterms:modified>
</cp:coreProperties>
</file>