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British won Battle of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Plassey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Battle of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Buxar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they established the rule in Bengal.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first there was no Viceroy. At first there was someone called Governor General of Bengal.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first Governor General was Warren Hastings. He did not had the title of “Lord”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94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1"/>
            <a:ext cx="91440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Wellesley, Governor Generals of India got the title of “Lord”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Ryot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Farmer (They were generally poor)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Earlier there was a middlemen who collected taxes from poor farmers and then submitted it to govt.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middlemen took commission, poor farmers had to pay more.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Thomas Munro under Lord Hasting introduced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Ryotwari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System according to which farmers paid the taxes directly to govt. and not the middlemen. In this way commission to middlemen did not come on the head of poor farmers.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194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2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British expanded their rule from Bengal to almost all parts of India during Lord Hastings.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from Lord William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Bentick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rank of Governor General of Bengal raised to the rank of Governor General of India.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Pictures\Screenshots\Screenshot (194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915092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DELL\Pictures\Screenshots\Screenshot (194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ELL\Pictures\Screenshots\Screenshot (194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34000"/>
            <a:ext cx="914400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8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187</Words>
  <Application>Microsoft Office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7</cp:revision>
  <dcterms:created xsi:type="dcterms:W3CDTF">2006-08-16T00:00:00Z</dcterms:created>
  <dcterms:modified xsi:type="dcterms:W3CDTF">2020-06-11T07:26:59Z</dcterms:modified>
</cp:coreProperties>
</file>