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77500" lnSpcReduction="20000"/>
          </a:bodyPr>
          <a:lstStyle/>
          <a:p>
            <a:pPr marL="457200" indent="-457200" algn="just">
              <a:buFont typeface="+mj-lt"/>
              <a:buAutoNum type="arabicPeriod"/>
            </a:pPr>
            <a:endParaRPr lang="en-US" sz="2000" dirty="0" smtClean="0">
              <a:solidFill>
                <a:schemeClr val="tx1"/>
              </a:solidFill>
              <a:latin typeface="Times New Roman" pitchFamily="18" charset="0"/>
              <a:cs typeface="Times New Roman" pitchFamily="18" charset="0"/>
            </a:endParaRPr>
          </a:p>
          <a:p>
            <a:pPr marL="457200" indent="-457200" algn="just">
              <a:buFont typeface="+mj-lt"/>
              <a:buAutoNum type="arabicPeriod"/>
            </a:pPr>
            <a:endParaRPr lang="en-US" sz="2000" dirty="0">
              <a:solidFill>
                <a:schemeClr val="tx1"/>
              </a:solidFill>
              <a:latin typeface="Times New Roman" pitchFamily="18" charset="0"/>
              <a:cs typeface="Times New Roman" pitchFamily="18" charset="0"/>
            </a:endParaRPr>
          </a:p>
          <a:p>
            <a:pPr marL="457200" indent="-457200" algn="just">
              <a:buFont typeface="+mj-lt"/>
              <a:buAutoNum type="arabicPeriod"/>
            </a:pPr>
            <a:endParaRPr lang="en-US" sz="2000" dirty="0" smtClean="0">
              <a:solidFill>
                <a:schemeClr val="tx1"/>
              </a:solidFill>
              <a:latin typeface="Times New Roman" pitchFamily="18" charset="0"/>
              <a:cs typeface="Times New Roman" pitchFamily="18" charset="0"/>
            </a:endParaRPr>
          </a:p>
          <a:p>
            <a:pPr marL="457200" indent="-457200" algn="just">
              <a:buFont typeface="+mj-lt"/>
              <a:buAutoNum type="arabicPeriod"/>
            </a:pPr>
            <a:endParaRPr lang="en-US" sz="2000" dirty="0">
              <a:solidFill>
                <a:schemeClr val="tx1"/>
              </a:solidFill>
              <a:latin typeface="Times New Roman" pitchFamily="18" charset="0"/>
              <a:cs typeface="Times New Roman" pitchFamily="18" charset="0"/>
            </a:endParaRPr>
          </a:p>
          <a:p>
            <a:pPr marL="457200" indent="-457200" algn="just">
              <a:buFont typeface="+mj-lt"/>
              <a:buAutoNum type="arabicPeriod"/>
            </a:pPr>
            <a:endParaRPr lang="en-US" sz="2000" dirty="0" smtClean="0">
              <a:solidFill>
                <a:schemeClr val="tx1"/>
              </a:solidFill>
              <a:latin typeface="Times New Roman" pitchFamily="18" charset="0"/>
              <a:cs typeface="Times New Roman" pitchFamily="18" charset="0"/>
            </a:endParaRPr>
          </a:p>
          <a:p>
            <a:pPr marL="457200" indent="-457200" algn="just">
              <a:buFont typeface="+mj-lt"/>
              <a:buAutoNum type="arabicPeriod"/>
            </a:pPr>
            <a:endParaRPr lang="en-US" sz="2000" dirty="0">
              <a:solidFill>
                <a:schemeClr val="tx1"/>
              </a:solidFill>
              <a:latin typeface="Times New Roman" pitchFamily="18" charset="0"/>
              <a:cs typeface="Times New Roman" pitchFamily="18" charset="0"/>
            </a:endParaRPr>
          </a:p>
          <a:p>
            <a:pPr marL="457200" indent="-457200" algn="just">
              <a:buFont typeface="+mj-lt"/>
              <a:buAutoNum type="arabicPeriod"/>
            </a:pPr>
            <a:endParaRPr lang="en-US" sz="2000" dirty="0" smtClean="0">
              <a:solidFill>
                <a:schemeClr val="tx1"/>
              </a:solidFill>
              <a:latin typeface="Times New Roman" pitchFamily="18" charset="0"/>
              <a:cs typeface="Times New Roman" pitchFamily="18" charset="0"/>
            </a:endParaRPr>
          </a:p>
          <a:p>
            <a:pPr marL="457200" indent="-457200" algn="just">
              <a:buFont typeface="+mj-lt"/>
              <a:buAutoNum type="arabicPeriod"/>
            </a:pPr>
            <a:endParaRPr lang="en-US" sz="2000" dirty="0">
              <a:solidFill>
                <a:schemeClr val="tx1"/>
              </a:solidFill>
              <a:latin typeface="Times New Roman" pitchFamily="18" charset="0"/>
              <a:cs typeface="Times New Roman" pitchFamily="18" charset="0"/>
            </a:endParaRPr>
          </a:p>
          <a:p>
            <a:pPr marL="457200" indent="-457200" algn="just">
              <a:buFont typeface="+mj-lt"/>
              <a:buAutoNum type="arabicPeriod"/>
            </a:pPr>
            <a:endParaRPr lang="en-US" sz="2000" dirty="0" smtClean="0">
              <a:solidFill>
                <a:schemeClr val="tx1"/>
              </a:solidFill>
              <a:latin typeface="Times New Roman" pitchFamily="18" charset="0"/>
              <a:cs typeface="Times New Roman" pitchFamily="18" charset="0"/>
            </a:endParaRPr>
          </a:p>
          <a:p>
            <a:pPr marL="457200" indent="-457200" algn="just">
              <a:buFont typeface="+mj-lt"/>
              <a:buAutoNum type="arabicPeriod"/>
            </a:pPr>
            <a:endParaRPr lang="en-US" sz="2000" dirty="0">
              <a:solidFill>
                <a:schemeClr val="tx1"/>
              </a:solidFill>
              <a:latin typeface="Times New Roman" pitchFamily="18" charset="0"/>
              <a:cs typeface="Times New Roman" pitchFamily="18" charset="0"/>
            </a:endParaRPr>
          </a:p>
          <a:p>
            <a:pPr marL="457200" indent="-457200" algn="just">
              <a:buFont typeface="+mj-lt"/>
              <a:buAutoNum type="arabicPeriod"/>
            </a:pPr>
            <a:endParaRPr lang="en-US" sz="2000" dirty="0" smtClean="0">
              <a:solidFill>
                <a:schemeClr val="tx1"/>
              </a:solidFill>
              <a:latin typeface="Times New Roman" pitchFamily="18" charset="0"/>
              <a:cs typeface="Times New Roman" pitchFamily="18" charset="0"/>
            </a:endParaRPr>
          </a:p>
          <a:p>
            <a:pPr marL="457200" indent="-457200" algn="just">
              <a:buFont typeface="+mj-lt"/>
              <a:buAutoNum type="arabicPeriod"/>
            </a:pPr>
            <a:endParaRPr lang="en-US" sz="2000" dirty="0">
              <a:solidFill>
                <a:schemeClr val="tx1"/>
              </a:solidFill>
              <a:latin typeface="Times New Roman" pitchFamily="18" charset="0"/>
              <a:cs typeface="Times New Roman" pitchFamily="18" charset="0"/>
            </a:endParaRPr>
          </a:p>
          <a:p>
            <a:pPr marL="457200" indent="-457200" algn="just">
              <a:buFont typeface="+mj-lt"/>
              <a:buAutoNum type="arabicPeriod"/>
            </a:pPr>
            <a:r>
              <a:rPr lang="en-US" sz="2000" dirty="0" smtClean="0">
                <a:solidFill>
                  <a:schemeClr val="tx1"/>
                </a:solidFill>
                <a:latin typeface="Times New Roman" pitchFamily="18" charset="0"/>
                <a:cs typeface="Times New Roman" pitchFamily="18" charset="0"/>
              </a:rPr>
              <a:t>In 1856, Lord Dalhousie resigned the post of Governor General of India.</a:t>
            </a:r>
          </a:p>
          <a:p>
            <a:pPr marL="457200" indent="-457200" algn="just">
              <a:buFont typeface="+mj-lt"/>
              <a:buAutoNum type="arabicPeriod"/>
            </a:pPr>
            <a:r>
              <a:rPr lang="en-US" sz="2000" dirty="0" smtClean="0">
                <a:solidFill>
                  <a:schemeClr val="tx1"/>
                </a:solidFill>
                <a:latin typeface="Times New Roman" pitchFamily="18" charset="0"/>
                <a:cs typeface="Times New Roman" pitchFamily="18" charset="0"/>
              </a:rPr>
              <a:t>Lord Dalhousie was followed by Lord Canning in 1856.</a:t>
            </a:r>
          </a:p>
          <a:p>
            <a:pPr marL="457200" indent="-457200" algn="just">
              <a:buFont typeface="+mj-lt"/>
              <a:buAutoNum type="arabicPeriod"/>
            </a:pPr>
            <a:r>
              <a:rPr lang="en-US" sz="2000" dirty="0" smtClean="0">
                <a:solidFill>
                  <a:schemeClr val="tx1"/>
                </a:solidFill>
                <a:latin typeface="Times New Roman" pitchFamily="18" charset="0"/>
                <a:cs typeface="Times New Roman" pitchFamily="18" charset="0"/>
              </a:rPr>
              <a:t>Lord Canning was people friendly and so he was called as Mercy Canning.</a:t>
            </a:r>
          </a:p>
          <a:p>
            <a:pPr marL="457200" indent="-457200" algn="just">
              <a:buFont typeface="+mj-lt"/>
              <a:buAutoNum type="arabicPeriod"/>
            </a:pPr>
            <a:r>
              <a:rPr lang="en-US" sz="2000" dirty="0" smtClean="0">
                <a:solidFill>
                  <a:schemeClr val="tx1"/>
                </a:solidFill>
                <a:latin typeface="Times New Roman" pitchFamily="18" charset="0"/>
                <a:cs typeface="Times New Roman" pitchFamily="18" charset="0"/>
              </a:rPr>
              <a:t>In 1857, when revolt took place Canning did not crush the revolt as he was supposed to.</a:t>
            </a:r>
          </a:p>
          <a:p>
            <a:pPr marL="457200" indent="-457200" algn="just">
              <a:buFont typeface="+mj-lt"/>
              <a:buAutoNum type="arabicPeriod"/>
            </a:pPr>
            <a:r>
              <a:rPr lang="en-US" sz="2000" dirty="0" smtClean="0">
                <a:solidFill>
                  <a:schemeClr val="tx1"/>
                </a:solidFill>
                <a:latin typeface="Times New Roman" pitchFamily="18" charset="0"/>
                <a:cs typeface="Times New Roman" pitchFamily="18" charset="0"/>
              </a:rPr>
              <a:t>Till Canning, India was ruled by British East India company and not by queen of England. All those from East India Company who became the rulers were called Governor General of India.</a:t>
            </a:r>
          </a:p>
          <a:p>
            <a:pPr marL="457200" indent="-457200" algn="just">
              <a:buFont typeface="+mj-lt"/>
              <a:buAutoNum type="arabicPeriod"/>
            </a:pPr>
            <a:r>
              <a:rPr lang="en-US" sz="2000" dirty="0" smtClean="0">
                <a:solidFill>
                  <a:schemeClr val="tx1"/>
                </a:solidFill>
                <a:latin typeface="Times New Roman" pitchFamily="18" charset="0"/>
                <a:cs typeface="Times New Roman" pitchFamily="18" charset="0"/>
              </a:rPr>
              <a:t>In 1857, when revolt took place the Governor General of India who was from British East India Company, could not handle the people and crush the revolt effectively.</a:t>
            </a:r>
          </a:p>
          <a:p>
            <a:pPr marL="457200" indent="-457200" algn="just">
              <a:buFont typeface="+mj-lt"/>
              <a:buAutoNum type="arabicPeriod"/>
            </a:pPr>
            <a:r>
              <a:rPr lang="en-US" sz="2000" dirty="0" smtClean="0">
                <a:solidFill>
                  <a:schemeClr val="tx1"/>
                </a:solidFill>
                <a:latin typeface="Times New Roman" pitchFamily="18" charset="0"/>
                <a:cs typeface="Times New Roman" pitchFamily="18" charset="0"/>
              </a:rPr>
              <a:t>So, the queen of England decided to rule by herself so that power of a person ruling India will increase drastically.</a:t>
            </a:r>
          </a:p>
          <a:p>
            <a:pPr marL="457200" indent="-457200" algn="just">
              <a:buFont typeface="+mj-lt"/>
              <a:buAutoNum type="arabicPeriod"/>
            </a:pPr>
            <a:r>
              <a:rPr lang="en-US" sz="2000" dirty="0" smtClean="0">
                <a:solidFill>
                  <a:schemeClr val="tx1"/>
                </a:solidFill>
                <a:latin typeface="Times New Roman" pitchFamily="18" charset="0"/>
                <a:cs typeface="Times New Roman" pitchFamily="18" charset="0"/>
              </a:rPr>
              <a:t>Therefore, the queen of England reappointed then Governor General of India, Lord Canning as her representative and gave directions to rule India. He was then called  Viceroy of India. (Viceroy – Representative of Queen of England).</a:t>
            </a:r>
          </a:p>
          <a:p>
            <a:pPr marL="457200" indent="-457200" algn="just">
              <a:buFont typeface="+mj-lt"/>
              <a:buAutoNum type="arabicPeriod"/>
            </a:pPr>
            <a:r>
              <a:rPr lang="en-US" sz="2000" dirty="0" smtClean="0">
                <a:solidFill>
                  <a:schemeClr val="tx1"/>
                </a:solidFill>
                <a:latin typeface="Times New Roman" pitchFamily="18" charset="0"/>
                <a:cs typeface="Times New Roman" pitchFamily="18" charset="0"/>
              </a:rPr>
              <a:t>Governor General of India – Representative of East India Company ruling India</a:t>
            </a:r>
          </a:p>
          <a:p>
            <a:pPr marL="457200" indent="-457200" algn="just">
              <a:buFont typeface="+mj-lt"/>
              <a:buAutoNum type="arabicPeriod"/>
            </a:pPr>
            <a:r>
              <a:rPr lang="en-US" sz="2000" dirty="0" smtClean="0">
                <a:solidFill>
                  <a:schemeClr val="tx1"/>
                </a:solidFill>
                <a:latin typeface="Times New Roman" pitchFamily="18" charset="0"/>
                <a:cs typeface="Times New Roman" pitchFamily="18" charset="0"/>
              </a:rPr>
              <a:t>Viceroy of India – Representative of Queen of England ruling India.</a:t>
            </a:r>
          </a:p>
          <a:p>
            <a:pPr marL="457200" indent="-457200" algn="just">
              <a:buFont typeface="+mj-lt"/>
              <a:buAutoNum type="arabicPeriod"/>
            </a:pPr>
            <a:r>
              <a:rPr lang="en-US" sz="2000" dirty="0" smtClean="0">
                <a:solidFill>
                  <a:schemeClr val="tx1"/>
                </a:solidFill>
                <a:latin typeface="Times New Roman" pitchFamily="18" charset="0"/>
                <a:cs typeface="Times New Roman" pitchFamily="18" charset="0"/>
              </a:rPr>
              <a:t>Lord Canning was both Governor General of India and Viceroy of India.</a:t>
            </a:r>
          </a:p>
        </p:txBody>
      </p:sp>
      <p:pic>
        <p:nvPicPr>
          <p:cNvPr id="1026" name="Picture 2" descr="C:\Users\DELL\Pictures\Screenshots\Screenshot (19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193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marL="457200" indent="-457200" algn="just">
              <a:buFont typeface="+mj-lt"/>
              <a:buAutoNum type="arabicPeriod"/>
            </a:pPr>
            <a:endParaRPr lang="en-US" sz="2000" dirty="0" smtClean="0">
              <a:latin typeface="Times New Roman" pitchFamily="18" charset="0"/>
              <a:cs typeface="Times New Roman" pitchFamily="18" charset="0"/>
            </a:endParaRPr>
          </a:p>
          <a:p>
            <a:pPr marL="457200" indent="-457200" algn="just">
              <a:buFont typeface="+mj-lt"/>
              <a:buAutoNum type="arabicPeriod"/>
            </a:pPr>
            <a:endParaRPr lang="en-US" sz="2000" dirty="0">
              <a:latin typeface="Times New Roman" pitchFamily="18" charset="0"/>
              <a:cs typeface="Times New Roman" pitchFamily="18" charset="0"/>
            </a:endParaRPr>
          </a:p>
          <a:p>
            <a:pPr marL="457200" indent="-457200" algn="just">
              <a:buFont typeface="+mj-lt"/>
              <a:buAutoNum type="arabicPeriod"/>
            </a:pPr>
            <a:endParaRPr lang="en-US" sz="2000" dirty="0" smtClean="0">
              <a:latin typeface="Times New Roman" pitchFamily="18" charset="0"/>
              <a:cs typeface="Times New Roman" pitchFamily="18" charset="0"/>
            </a:endParaRPr>
          </a:p>
          <a:p>
            <a:pPr marL="457200" indent="-457200" algn="just">
              <a:buFont typeface="+mj-lt"/>
              <a:buAutoNum type="arabicPeriod"/>
            </a:pPr>
            <a:endParaRPr lang="en-US" sz="2000" dirty="0">
              <a:latin typeface="Times New Roman" pitchFamily="18" charset="0"/>
              <a:cs typeface="Times New Roman" pitchFamily="18" charset="0"/>
            </a:endParaRPr>
          </a:p>
          <a:p>
            <a:pPr marL="457200" indent="-457200" algn="just">
              <a:buFont typeface="+mj-lt"/>
              <a:buAutoNum type="arabicPeriod"/>
            </a:pPr>
            <a:endParaRPr lang="en-US" sz="2000" dirty="0" smtClean="0">
              <a:latin typeface="Times New Roman" pitchFamily="18" charset="0"/>
              <a:cs typeface="Times New Roman" pitchFamily="18" charset="0"/>
            </a:endParaRPr>
          </a:p>
          <a:p>
            <a:pPr marL="457200" indent="-457200" algn="just">
              <a:buFont typeface="+mj-lt"/>
              <a:buAutoNum type="arabicPeriod"/>
            </a:pPr>
            <a:endParaRPr lang="en-US" sz="2000" dirty="0">
              <a:latin typeface="Times New Roman" pitchFamily="18" charset="0"/>
              <a:cs typeface="Times New Roman" pitchFamily="18" charset="0"/>
            </a:endParaRPr>
          </a:p>
          <a:p>
            <a:pPr marL="457200" indent="-457200" algn="just">
              <a:buFont typeface="+mj-lt"/>
              <a:buAutoNum type="arabicPeriod"/>
            </a:pPr>
            <a:endParaRPr lang="en-US" sz="2000" dirty="0" smtClean="0">
              <a:latin typeface="Times New Roman" pitchFamily="18" charset="0"/>
              <a:cs typeface="Times New Roman" pitchFamily="18" charset="0"/>
            </a:endParaRPr>
          </a:p>
          <a:p>
            <a:pPr marL="457200" indent="-457200" algn="just">
              <a:buFont typeface="+mj-lt"/>
              <a:buAutoNum type="arabicPeriod"/>
            </a:pPr>
            <a:endParaRPr lang="en-US" sz="2000" dirty="0">
              <a:latin typeface="Times New Roman" pitchFamily="18" charset="0"/>
              <a:cs typeface="Times New Roman" pitchFamily="18" charset="0"/>
            </a:endParaRPr>
          </a:p>
          <a:p>
            <a:pPr marL="457200" indent="-457200" algn="just">
              <a:buFont typeface="+mj-lt"/>
              <a:buAutoNum type="arabicPeriod"/>
            </a:pPr>
            <a:endParaRPr lang="en-US" sz="2000" dirty="0" smtClean="0">
              <a:latin typeface="Times New Roman" pitchFamily="18" charset="0"/>
              <a:cs typeface="Times New Roman" pitchFamily="18" charset="0"/>
            </a:endParaRPr>
          </a:p>
          <a:p>
            <a:pPr marL="457200" indent="-457200" algn="just">
              <a:buFont typeface="+mj-lt"/>
              <a:buAutoNum type="arabicPeriod"/>
            </a:pPr>
            <a:endParaRPr lang="en-US" sz="2000" dirty="0">
              <a:latin typeface="Times New Roman" pitchFamily="18" charset="0"/>
              <a:cs typeface="Times New Roman" pitchFamily="18" charset="0"/>
            </a:endParaRPr>
          </a:p>
          <a:p>
            <a:pPr marL="457200" indent="-457200" algn="just">
              <a:buFont typeface="+mj-lt"/>
              <a:buAutoNum type="arabicPeriod"/>
            </a:pPr>
            <a:endParaRPr lang="en-US" sz="2000" dirty="0" smtClean="0">
              <a:latin typeface="Times New Roman" pitchFamily="18" charset="0"/>
              <a:cs typeface="Times New Roman" pitchFamily="18" charset="0"/>
            </a:endParaRPr>
          </a:p>
          <a:p>
            <a:pPr marL="457200" indent="-457200" algn="just">
              <a:buFont typeface="+mj-lt"/>
              <a:buAutoNum type="arabicPeriod"/>
            </a:pPr>
            <a:endParaRPr lang="en-US" sz="2000" dirty="0">
              <a:latin typeface="Times New Roman" pitchFamily="18" charset="0"/>
              <a:cs typeface="Times New Roman" pitchFamily="18" charset="0"/>
            </a:endParaRPr>
          </a:p>
          <a:p>
            <a:pPr marL="457200" indent="-457200" algn="just">
              <a:buFont typeface="+mj-lt"/>
              <a:buAutoNum type="arabicPeriod"/>
            </a:pPr>
            <a:endParaRPr lang="en-US" sz="2000" dirty="0" smtClean="0">
              <a:latin typeface="Times New Roman" pitchFamily="18" charset="0"/>
              <a:cs typeface="Times New Roman" pitchFamily="18" charset="0"/>
            </a:endParaRPr>
          </a:p>
          <a:p>
            <a:pPr marL="457200" indent="-457200" algn="just">
              <a:buFont typeface="+mj-lt"/>
              <a:buAutoNum type="arabicPeriod"/>
            </a:pPr>
            <a:endParaRPr lang="en-US" sz="2000" dirty="0">
              <a:latin typeface="Times New Roman" pitchFamily="18" charset="0"/>
              <a:cs typeface="Times New Roman" pitchFamily="18" charset="0"/>
            </a:endParaRPr>
          </a:p>
          <a:p>
            <a:pPr marL="457200" indent="-457200" algn="just">
              <a:buFont typeface="+mj-lt"/>
              <a:buAutoNum type="arabicPeriod"/>
            </a:pPr>
            <a:endParaRPr lang="en-US" sz="2000" dirty="0" smtClean="0">
              <a:latin typeface="Times New Roman" pitchFamily="18" charset="0"/>
              <a:cs typeface="Times New Roman" pitchFamily="18" charset="0"/>
            </a:endParaRPr>
          </a:p>
          <a:p>
            <a:pPr marL="457200" indent="-457200" algn="just">
              <a:buFont typeface="+mj-lt"/>
              <a:buAutoNum type="arabicPeriod"/>
            </a:pPr>
            <a:endParaRPr lang="en-US" sz="2000" dirty="0">
              <a:latin typeface="Times New Roman" pitchFamily="18" charset="0"/>
              <a:cs typeface="Times New Roman" pitchFamily="18" charset="0"/>
            </a:endParaRPr>
          </a:p>
          <a:p>
            <a:pPr marL="457200" indent="-457200" algn="just">
              <a:buFont typeface="+mj-lt"/>
              <a:buAutoNum type="arabicPeriod"/>
            </a:pPr>
            <a:endParaRPr lang="en-US" sz="2000" dirty="0" smtClean="0">
              <a:latin typeface="Times New Roman" pitchFamily="18" charset="0"/>
              <a:cs typeface="Times New Roman" pitchFamily="18" charset="0"/>
            </a:endParaRPr>
          </a:p>
          <a:p>
            <a:pPr marL="457200" indent="-457200" algn="just">
              <a:buFont typeface="+mj-lt"/>
              <a:buAutoNum type="arabicPeriod"/>
            </a:pPr>
            <a:endParaRPr lang="en-US" sz="2000" dirty="0" smtClean="0">
              <a:latin typeface="Times New Roman" pitchFamily="18" charset="0"/>
              <a:cs typeface="Times New Roman" pitchFamily="18" charset="0"/>
            </a:endParaRPr>
          </a:p>
          <a:p>
            <a:pPr marL="457200" indent="-457200" algn="just">
              <a:buFont typeface="+mj-lt"/>
              <a:buAutoNum type="arabicPeriod"/>
            </a:pPr>
            <a:r>
              <a:rPr lang="en-US" sz="2000" dirty="0" smtClean="0">
                <a:latin typeface="Times New Roman" pitchFamily="18" charset="0"/>
                <a:cs typeface="Times New Roman" pitchFamily="18" charset="0"/>
              </a:rPr>
              <a:t>Courts – Law – </a:t>
            </a:r>
            <a:r>
              <a:rPr lang="en-US" sz="2000" dirty="0" err="1" smtClean="0">
                <a:latin typeface="Times New Roman" pitchFamily="18" charset="0"/>
                <a:cs typeface="Times New Roman" pitchFamily="18" charset="0"/>
              </a:rPr>
              <a:t>Lwarence</a:t>
            </a:r>
            <a:r>
              <a:rPr lang="en-US" sz="2000" dirty="0" smtClean="0">
                <a:latin typeface="Times New Roman" pitchFamily="18" charset="0"/>
                <a:cs typeface="Times New Roman" pitchFamily="18" charset="0"/>
              </a:rPr>
              <a:t> </a:t>
            </a:r>
          </a:p>
          <a:p>
            <a:pPr marL="457200" indent="-457200" algn="just">
              <a:buFont typeface="+mj-lt"/>
              <a:buAutoNum type="arabicPeriod"/>
            </a:pPr>
            <a:r>
              <a:rPr lang="en-US" sz="2000" dirty="0" smtClean="0">
                <a:latin typeface="Times New Roman" pitchFamily="18" charset="0"/>
                <a:cs typeface="Times New Roman" pitchFamily="18" charset="0"/>
              </a:rPr>
              <a:t>Vernacular Press Act – Indian press should not write anything bad about British. If they did, the press was shut or British took into their custody.</a:t>
            </a:r>
          </a:p>
          <a:p>
            <a:pPr marL="457200" indent="-457200" algn="just">
              <a:buFont typeface="+mj-lt"/>
              <a:buAutoNum type="arabicPeriod"/>
            </a:pPr>
            <a:r>
              <a:rPr lang="en-US" sz="2000" dirty="0" smtClean="0">
                <a:latin typeface="Times New Roman" pitchFamily="18" charset="0"/>
                <a:cs typeface="Times New Roman" pitchFamily="18" charset="0"/>
              </a:rPr>
              <a:t>Arms Act – Indians cannot acquire arms. If they wanted to acquire, they were supposed to get license.</a:t>
            </a:r>
            <a:endParaRPr lang="en-US" sz="2000" dirty="0">
              <a:latin typeface="Times New Roman" pitchFamily="18" charset="0"/>
              <a:cs typeface="Times New Roman" pitchFamily="18" charset="0"/>
            </a:endParaRPr>
          </a:p>
        </p:txBody>
      </p:sp>
      <p:pic>
        <p:nvPicPr>
          <p:cNvPr id="1026" name="Picture 2" descr="C:\Users\DELL\Pictures\Screenshots\Screenshot (19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05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568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marL="514350" indent="-514350">
              <a:buFont typeface="+mj-lt"/>
              <a:buAutoNum type="arabicPeriod"/>
            </a:pPr>
            <a:endParaRPr lang="en-US" sz="2000" dirty="0" smtClean="0">
              <a:latin typeface="Times New Roman" pitchFamily="18" charset="0"/>
              <a:cs typeface="Times New Roman" pitchFamily="18" charset="0"/>
            </a:endParaRP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endParaRPr lang="en-US" sz="2000" dirty="0" smtClean="0">
              <a:latin typeface="Times New Roman" pitchFamily="18" charset="0"/>
              <a:cs typeface="Times New Roman" pitchFamily="18" charset="0"/>
            </a:endParaRP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endParaRPr lang="en-US" sz="2000" dirty="0" smtClean="0">
              <a:latin typeface="Times New Roman" pitchFamily="18" charset="0"/>
              <a:cs typeface="Times New Roman" pitchFamily="18" charset="0"/>
            </a:endParaRP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endParaRPr lang="en-US" sz="2000" dirty="0" smtClean="0">
              <a:latin typeface="Times New Roman" pitchFamily="18" charset="0"/>
              <a:cs typeface="Times New Roman" pitchFamily="18" charset="0"/>
            </a:endParaRP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endParaRPr lang="en-US" sz="2000" dirty="0" smtClean="0">
              <a:latin typeface="Times New Roman" pitchFamily="18" charset="0"/>
              <a:cs typeface="Times New Roman" pitchFamily="18" charset="0"/>
            </a:endParaRP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endParaRPr lang="en-US" sz="2000" dirty="0" smtClean="0">
              <a:latin typeface="Times New Roman" pitchFamily="18" charset="0"/>
              <a:cs typeface="Times New Roman" pitchFamily="18" charset="0"/>
            </a:endParaRP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endParaRPr lang="en-US" sz="2000" dirty="0" smtClean="0">
              <a:latin typeface="Times New Roman" pitchFamily="18" charset="0"/>
              <a:cs typeface="Times New Roman" pitchFamily="18" charset="0"/>
            </a:endParaRPr>
          </a:p>
          <a:p>
            <a:pPr marL="514350" indent="-514350">
              <a:buFont typeface="+mj-lt"/>
              <a:buAutoNum type="arabicPeriod"/>
            </a:pPr>
            <a:endParaRPr lang="en-US" sz="2000" dirty="0">
              <a:latin typeface="Times New Roman" pitchFamily="18" charset="0"/>
              <a:cs typeface="Times New Roman" pitchFamily="18" charset="0"/>
            </a:endParaRPr>
          </a:p>
          <a:p>
            <a:pPr marL="514350" indent="-514350">
              <a:buFont typeface="+mj-lt"/>
              <a:buAutoNum type="arabicPeriod"/>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600" dirty="0" smtClean="0">
              <a:latin typeface="Times New Roman" pitchFamily="18" charset="0"/>
              <a:cs typeface="Times New Roman" pitchFamily="18" charset="0"/>
            </a:endParaRPr>
          </a:p>
          <a:p>
            <a:pPr marL="514350" indent="-514350" algn="just">
              <a:buFont typeface="+mj-lt"/>
              <a:buAutoNum type="arabicPeriod"/>
            </a:pPr>
            <a:r>
              <a:rPr lang="en-US" sz="2600" dirty="0" smtClean="0">
                <a:latin typeface="Times New Roman" pitchFamily="18" charset="0"/>
                <a:cs typeface="Times New Roman" pitchFamily="18" charset="0"/>
              </a:rPr>
              <a:t>Local self </a:t>
            </a:r>
            <a:r>
              <a:rPr lang="en-US" sz="2600" dirty="0" err="1" smtClean="0">
                <a:latin typeface="Times New Roman" pitchFamily="18" charset="0"/>
                <a:cs typeface="Times New Roman" pitchFamily="18" charset="0"/>
              </a:rPr>
              <a:t>gocernment</a:t>
            </a:r>
            <a:r>
              <a:rPr lang="en-US" sz="2600" dirty="0" smtClean="0">
                <a:latin typeface="Times New Roman" pitchFamily="18" charset="0"/>
                <a:cs typeface="Times New Roman" pitchFamily="18" charset="0"/>
              </a:rPr>
              <a:t> – Idea of </a:t>
            </a:r>
            <a:r>
              <a:rPr lang="en-US" sz="2600" dirty="0" err="1" smtClean="0">
                <a:latin typeface="Times New Roman" pitchFamily="18" charset="0"/>
                <a:cs typeface="Times New Roman" pitchFamily="18" charset="0"/>
              </a:rPr>
              <a:t>panchayati</a:t>
            </a:r>
            <a:r>
              <a:rPr lang="en-US" sz="2600" dirty="0" smtClean="0">
                <a:latin typeface="Times New Roman" pitchFamily="18" charset="0"/>
                <a:cs typeface="Times New Roman" pitchFamily="18" charset="0"/>
              </a:rPr>
              <a:t> raj</a:t>
            </a:r>
          </a:p>
          <a:p>
            <a:pPr marL="514350" indent="-514350" algn="just">
              <a:buFont typeface="+mj-lt"/>
              <a:buAutoNum type="arabicPeriod"/>
            </a:pPr>
            <a:r>
              <a:rPr lang="en-US" sz="2600" dirty="0" smtClean="0">
                <a:latin typeface="Times New Roman" pitchFamily="18" charset="0"/>
                <a:cs typeface="Times New Roman" pitchFamily="18" charset="0"/>
              </a:rPr>
              <a:t>Lord Ripon introduced </a:t>
            </a:r>
            <a:r>
              <a:rPr lang="en-US" sz="2600" dirty="0" err="1" smtClean="0">
                <a:latin typeface="Times New Roman" pitchFamily="18" charset="0"/>
                <a:cs typeface="Times New Roman" pitchFamily="18" charset="0"/>
              </a:rPr>
              <a:t>Ilbert</a:t>
            </a:r>
            <a:r>
              <a:rPr lang="en-US" sz="2600" dirty="0" smtClean="0">
                <a:latin typeface="Times New Roman" pitchFamily="18" charset="0"/>
                <a:cs typeface="Times New Roman" pitchFamily="18" charset="0"/>
              </a:rPr>
              <a:t> Bill which was controversial.</a:t>
            </a:r>
          </a:p>
          <a:p>
            <a:pPr marL="514350" indent="-514350" algn="just">
              <a:buFont typeface="+mj-lt"/>
              <a:buAutoNum type="arabicPeriod"/>
            </a:pPr>
            <a:r>
              <a:rPr lang="en-US" sz="2600" dirty="0" smtClean="0">
                <a:latin typeface="Times New Roman" pitchFamily="18" charset="0"/>
                <a:cs typeface="Times New Roman" pitchFamily="18" charset="0"/>
              </a:rPr>
              <a:t>According to it, European criminals can be punished by Indian district magistrate.</a:t>
            </a:r>
          </a:p>
          <a:p>
            <a:pPr marL="514350" indent="-514350" algn="just">
              <a:buFont typeface="+mj-lt"/>
              <a:buAutoNum type="arabicPeriod"/>
            </a:pPr>
            <a:r>
              <a:rPr lang="en-US" sz="2600" dirty="0">
                <a:latin typeface="Times New Roman" pitchFamily="18" charset="0"/>
                <a:cs typeface="Times New Roman" pitchFamily="18" charset="0"/>
              </a:rPr>
              <a:t>t</a:t>
            </a:r>
            <a:r>
              <a:rPr lang="en-US" sz="2600" dirty="0" smtClean="0">
                <a:latin typeface="Times New Roman" pitchFamily="18" charset="0"/>
                <a:cs typeface="Times New Roman" pitchFamily="18" charset="0"/>
              </a:rPr>
              <a:t>ry – punish</a:t>
            </a:r>
            <a:endParaRPr lang="en-US" sz="2600" dirty="0">
              <a:latin typeface="Times New Roman" pitchFamily="18" charset="0"/>
              <a:cs typeface="Times New Roman" pitchFamily="18" charset="0"/>
            </a:endParaRPr>
          </a:p>
        </p:txBody>
      </p:sp>
      <p:pic>
        <p:nvPicPr>
          <p:cNvPr id="2050" name="Picture 2" descr="C:\Users\DELL\Pictures\Screenshots\Screenshot (19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0"/>
            <a:ext cx="9157855"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90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p:txBody>
      </p:sp>
      <p:pic>
        <p:nvPicPr>
          <p:cNvPr id="3074" name="Picture 2" descr="C:\Users\DELL\Pictures\Screenshots\Screenshot (195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3755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 y="5657671"/>
            <a:ext cx="9144000" cy="1200329"/>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The sub points say the events happened during the period of corresponding viceroys.</a:t>
            </a:r>
          </a:p>
          <a:p>
            <a:pPr algn="just"/>
            <a:r>
              <a:rPr lang="en-US" sz="2400" dirty="0" smtClean="0">
                <a:latin typeface="Times New Roman" pitchFamily="18" charset="0"/>
                <a:cs typeface="Times New Roman" pitchFamily="18" charset="0"/>
              </a:rPr>
              <a:t>The events need not be necessarily carried out by the viceroy.</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21811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457200" indent="-457200" algn="just">
              <a:buFont typeface="+mj-lt"/>
              <a:buAutoNum type="arabicPeriod"/>
            </a:pPr>
            <a:endParaRPr lang="en-US" sz="2400" dirty="0" smtClean="0">
              <a:latin typeface="Times New Roman" pitchFamily="18" charset="0"/>
              <a:cs typeface="Times New Roman" pitchFamily="18" charset="0"/>
            </a:endParaRPr>
          </a:p>
          <a:p>
            <a:pPr marL="457200" indent="-457200" algn="just">
              <a:buFont typeface="+mj-lt"/>
              <a:buAutoNum type="arabicPeriod"/>
            </a:pPr>
            <a:endParaRPr lang="en-US" sz="2400" dirty="0">
              <a:latin typeface="Times New Roman" pitchFamily="18" charset="0"/>
              <a:cs typeface="Times New Roman" pitchFamily="18" charset="0"/>
            </a:endParaRPr>
          </a:p>
          <a:p>
            <a:pPr marL="457200" indent="-457200" algn="just">
              <a:buFont typeface="+mj-lt"/>
              <a:buAutoNum type="arabicPeriod"/>
            </a:pPr>
            <a:endParaRPr lang="en-US" sz="2400" dirty="0" smtClean="0">
              <a:latin typeface="Times New Roman" pitchFamily="18" charset="0"/>
              <a:cs typeface="Times New Roman" pitchFamily="18" charset="0"/>
            </a:endParaRPr>
          </a:p>
          <a:p>
            <a:pPr marL="457200" indent="-457200" algn="just">
              <a:buFont typeface="+mj-lt"/>
              <a:buAutoNum type="arabicPeriod"/>
            </a:pPr>
            <a:endParaRPr lang="en-US" sz="2400" dirty="0">
              <a:latin typeface="Times New Roman" pitchFamily="18" charset="0"/>
              <a:cs typeface="Times New Roman" pitchFamily="18" charset="0"/>
            </a:endParaRPr>
          </a:p>
          <a:p>
            <a:pPr marL="457200" indent="-457200" algn="just">
              <a:buFont typeface="+mj-lt"/>
              <a:buAutoNum type="arabicPeriod"/>
            </a:pPr>
            <a:endParaRPr lang="en-US" sz="2400" dirty="0" smtClean="0">
              <a:latin typeface="Times New Roman" pitchFamily="18" charset="0"/>
              <a:cs typeface="Times New Roman" pitchFamily="18" charset="0"/>
            </a:endParaRPr>
          </a:p>
          <a:p>
            <a:pPr marL="457200" indent="-457200" algn="just">
              <a:buFont typeface="+mj-lt"/>
              <a:buAutoNum type="arabicPeriod"/>
            </a:pPr>
            <a:endParaRPr lang="en-US" sz="2400" dirty="0">
              <a:latin typeface="Times New Roman" pitchFamily="18" charset="0"/>
              <a:cs typeface="Times New Roman" pitchFamily="18" charset="0"/>
            </a:endParaRPr>
          </a:p>
          <a:p>
            <a:pPr marL="457200" indent="-457200" algn="just">
              <a:buFont typeface="+mj-lt"/>
              <a:buAutoNum type="arabicPeriod"/>
            </a:pPr>
            <a:endParaRPr lang="en-US" sz="2400" dirty="0" smtClean="0">
              <a:latin typeface="Times New Roman" pitchFamily="18" charset="0"/>
              <a:cs typeface="Times New Roman" pitchFamily="18" charset="0"/>
            </a:endParaRPr>
          </a:p>
          <a:p>
            <a:pPr marL="457200" indent="-457200" algn="just">
              <a:buFont typeface="+mj-lt"/>
              <a:buAutoNum type="arabicPeriod"/>
            </a:pPr>
            <a:endParaRPr lang="en-US" sz="2400" dirty="0">
              <a:latin typeface="Times New Roman" pitchFamily="18" charset="0"/>
              <a:cs typeface="Times New Roman" pitchFamily="18" charset="0"/>
            </a:endParaRPr>
          </a:p>
          <a:p>
            <a:pPr marL="457200" indent="-457200" algn="just">
              <a:buFont typeface="+mj-lt"/>
              <a:buAutoNum type="arabicPeriod"/>
            </a:pPr>
            <a:endParaRPr lang="en-US" sz="2400" dirty="0" smtClean="0">
              <a:latin typeface="Times New Roman" pitchFamily="18" charset="0"/>
              <a:cs typeface="Times New Roman" pitchFamily="18" charset="0"/>
            </a:endParaRPr>
          </a:p>
          <a:p>
            <a:pPr marL="457200" indent="-457200" algn="just">
              <a:buFont typeface="+mj-lt"/>
              <a:buAutoNum type="arabicPeriod"/>
            </a:pPr>
            <a:endParaRPr lang="en-US" sz="2400" dirty="0">
              <a:latin typeface="Times New Roman" pitchFamily="18" charset="0"/>
              <a:cs typeface="Times New Roman" pitchFamily="18" charset="0"/>
            </a:endParaRPr>
          </a:p>
          <a:p>
            <a:pPr marL="457200" indent="-457200" algn="just">
              <a:buFont typeface="+mj-lt"/>
              <a:buAutoNum type="arabicPeriod"/>
            </a:pPr>
            <a:endParaRPr lang="en-US" sz="2400" dirty="0" smtClean="0">
              <a:latin typeface="Times New Roman" pitchFamily="18" charset="0"/>
              <a:cs typeface="Times New Roman" pitchFamily="18" charset="0"/>
            </a:endParaRPr>
          </a:p>
          <a:p>
            <a:pPr marL="457200" indent="-457200" algn="just">
              <a:buFont typeface="+mj-lt"/>
              <a:buAutoNum type="arabicPeriod"/>
            </a:pPr>
            <a:endParaRPr lang="en-US" sz="2400" dirty="0">
              <a:latin typeface="Times New Roman" pitchFamily="18" charset="0"/>
              <a:cs typeface="Times New Roman" pitchFamily="18" charset="0"/>
            </a:endParaRPr>
          </a:p>
          <a:p>
            <a:pPr marL="457200" indent="-457200" algn="just">
              <a:buFont typeface="+mj-lt"/>
              <a:buAutoNum type="arabicPeriod"/>
            </a:pPr>
            <a:endParaRPr lang="en-US" sz="2400" dirty="0" smtClean="0">
              <a:latin typeface="Times New Roman" pitchFamily="18" charset="0"/>
              <a:cs typeface="Times New Roman" pitchFamily="18" charset="0"/>
            </a:endParaRPr>
          </a:p>
          <a:p>
            <a:pPr marL="457200" indent="-457200" algn="just">
              <a:buFont typeface="+mj-lt"/>
              <a:buAutoNum type="arabicPeriod"/>
            </a:pPr>
            <a:endParaRPr lang="en-US" sz="2400" dirty="0">
              <a:latin typeface="Times New Roman" pitchFamily="18" charset="0"/>
              <a:cs typeface="Times New Roman" pitchFamily="18" charset="0"/>
            </a:endParaRPr>
          </a:p>
          <a:p>
            <a:pPr marL="457200" indent="-457200" algn="just">
              <a:buFont typeface="+mj-lt"/>
              <a:buAutoNum type="arabicPeriod"/>
            </a:pPr>
            <a:r>
              <a:rPr lang="en-US" sz="2600" dirty="0" err="1" smtClean="0">
                <a:latin typeface="Times New Roman" pitchFamily="18" charset="0"/>
                <a:cs typeface="Times New Roman" pitchFamily="18" charset="0"/>
              </a:rPr>
              <a:t>Champaran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Satyaraha</a:t>
            </a:r>
            <a:r>
              <a:rPr lang="en-US" sz="2600" dirty="0" smtClean="0">
                <a:latin typeface="Times New Roman" pitchFamily="18" charset="0"/>
                <a:cs typeface="Times New Roman" pitchFamily="18" charset="0"/>
              </a:rPr>
              <a:t> – Indigo Satyagraha</a:t>
            </a:r>
          </a:p>
          <a:p>
            <a:pPr marL="457200" indent="-457200" algn="just">
              <a:buFont typeface="+mj-lt"/>
              <a:buAutoNum type="arabicPeriod"/>
            </a:pPr>
            <a:r>
              <a:rPr lang="en-US" sz="2600" dirty="0" err="1" smtClean="0">
                <a:latin typeface="Times New Roman" pitchFamily="18" charset="0"/>
                <a:cs typeface="Times New Roman" pitchFamily="18" charset="0"/>
              </a:rPr>
              <a:t>Rowlatt</a:t>
            </a:r>
            <a:r>
              <a:rPr lang="en-US" sz="2600" dirty="0" smtClean="0">
                <a:latin typeface="Times New Roman" pitchFamily="18" charset="0"/>
                <a:cs typeface="Times New Roman" pitchFamily="18" charset="0"/>
              </a:rPr>
              <a:t> Act – According to this act, British police could arrest anyone without giving the reason.</a:t>
            </a:r>
          </a:p>
          <a:p>
            <a:pPr marL="457200" indent="-457200" algn="just">
              <a:buFont typeface="+mj-lt"/>
              <a:buAutoNum type="arabicPeriod"/>
            </a:pPr>
            <a:r>
              <a:rPr lang="en-US" sz="2600" dirty="0" err="1" smtClean="0">
                <a:latin typeface="Times New Roman" pitchFamily="18" charset="0"/>
                <a:cs typeface="Times New Roman" pitchFamily="18" charset="0"/>
              </a:rPr>
              <a:t>Jallianwala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Bagh</a:t>
            </a:r>
            <a:r>
              <a:rPr lang="en-US" sz="2600" dirty="0" smtClean="0">
                <a:latin typeface="Times New Roman" pitchFamily="18" charset="0"/>
                <a:cs typeface="Times New Roman" pitchFamily="18" charset="0"/>
              </a:rPr>
              <a:t> Massacre – Mass killing of protestors who were protesting against </a:t>
            </a:r>
            <a:r>
              <a:rPr lang="en-US" sz="2600" dirty="0" err="1" smtClean="0">
                <a:latin typeface="Times New Roman" pitchFamily="18" charset="0"/>
                <a:cs typeface="Times New Roman" pitchFamily="18" charset="0"/>
              </a:rPr>
              <a:t>Rowlatt</a:t>
            </a:r>
            <a:r>
              <a:rPr lang="en-US" sz="2600" dirty="0" smtClean="0">
                <a:latin typeface="Times New Roman" pitchFamily="18" charset="0"/>
                <a:cs typeface="Times New Roman" pitchFamily="18" charset="0"/>
              </a:rPr>
              <a:t> act. Dr. </a:t>
            </a:r>
            <a:r>
              <a:rPr lang="en-US" sz="2600" dirty="0" err="1" smtClean="0">
                <a:latin typeface="Times New Roman" pitchFamily="18" charset="0"/>
                <a:cs typeface="Times New Roman" pitchFamily="18" charset="0"/>
              </a:rPr>
              <a:t>Satyapal</a:t>
            </a:r>
            <a:r>
              <a:rPr lang="en-US" sz="2600" dirty="0" smtClean="0">
                <a:latin typeface="Times New Roman" pitchFamily="18" charset="0"/>
                <a:cs typeface="Times New Roman" pitchFamily="18" charset="0"/>
              </a:rPr>
              <a:t> and Dr. </a:t>
            </a:r>
            <a:r>
              <a:rPr lang="en-US" sz="2600" dirty="0" err="1" smtClean="0">
                <a:latin typeface="Times New Roman" pitchFamily="18" charset="0"/>
                <a:cs typeface="Times New Roman" pitchFamily="18" charset="0"/>
              </a:rPr>
              <a:t>Kichloo</a:t>
            </a:r>
            <a:r>
              <a:rPr lang="en-US" sz="2600" dirty="0" smtClean="0">
                <a:latin typeface="Times New Roman" pitchFamily="18" charset="0"/>
                <a:cs typeface="Times New Roman" pitchFamily="18" charset="0"/>
              </a:rPr>
              <a:t> were mass leaders  revolting against British. They were arrested for no reason under </a:t>
            </a:r>
            <a:r>
              <a:rPr lang="en-US" sz="2600" dirty="0" err="1" smtClean="0">
                <a:latin typeface="Times New Roman" pitchFamily="18" charset="0"/>
                <a:cs typeface="Times New Roman" pitchFamily="18" charset="0"/>
              </a:rPr>
              <a:t>Rowlatt</a:t>
            </a:r>
            <a:r>
              <a:rPr lang="en-US" sz="2600" dirty="0" smtClean="0">
                <a:latin typeface="Times New Roman" pitchFamily="18" charset="0"/>
                <a:cs typeface="Times New Roman" pitchFamily="18" charset="0"/>
              </a:rPr>
              <a:t> act. People were protesting for this incident in </a:t>
            </a:r>
            <a:r>
              <a:rPr lang="en-US" sz="2600" dirty="0" err="1" smtClean="0">
                <a:latin typeface="Times New Roman" pitchFamily="18" charset="0"/>
                <a:cs typeface="Times New Roman" pitchFamily="18" charset="0"/>
              </a:rPr>
              <a:t>Jallianwala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Bagh</a:t>
            </a:r>
            <a:r>
              <a:rPr lang="en-US" sz="2600" dirty="0" smtClean="0">
                <a:latin typeface="Times New Roman" pitchFamily="18" charset="0"/>
                <a:cs typeface="Times New Roman" pitchFamily="18" charset="0"/>
              </a:rPr>
              <a:t>. These people were </a:t>
            </a:r>
            <a:r>
              <a:rPr lang="en-US" sz="2600" dirty="0" err="1" smtClean="0">
                <a:latin typeface="Times New Roman" pitchFamily="18" charset="0"/>
                <a:cs typeface="Times New Roman" pitchFamily="18" charset="0"/>
              </a:rPr>
              <a:t>shooted</a:t>
            </a:r>
            <a:r>
              <a:rPr lang="en-US" sz="2600" dirty="0" smtClean="0">
                <a:latin typeface="Times New Roman" pitchFamily="18" charset="0"/>
                <a:cs typeface="Times New Roman" pitchFamily="18" charset="0"/>
              </a:rPr>
              <a:t> according to orders of General </a:t>
            </a:r>
            <a:r>
              <a:rPr lang="en-US" sz="2600" dirty="0" err="1" smtClean="0">
                <a:latin typeface="Times New Roman" pitchFamily="18" charset="0"/>
                <a:cs typeface="Times New Roman" pitchFamily="18" charset="0"/>
              </a:rPr>
              <a:t>Dier</a:t>
            </a:r>
            <a:r>
              <a:rPr lang="en-US" sz="2600" dirty="0" smtClean="0">
                <a:latin typeface="Times New Roman" pitchFamily="18" charset="0"/>
                <a:cs typeface="Times New Roman" pitchFamily="18" charset="0"/>
              </a:rPr>
              <a:t>.</a:t>
            </a:r>
          </a:p>
          <a:p>
            <a:pPr marL="457200" indent="-457200" algn="just">
              <a:buFont typeface="+mj-lt"/>
              <a:buAutoNum type="arabicPeriod"/>
            </a:pPr>
            <a:r>
              <a:rPr lang="en-US" sz="2600" dirty="0" smtClean="0">
                <a:latin typeface="Times New Roman" pitchFamily="18" charset="0"/>
                <a:cs typeface="Times New Roman" pitchFamily="18" charset="0"/>
              </a:rPr>
              <a:t>Non-cooperation movement – Not supporting British.</a:t>
            </a:r>
          </a:p>
          <a:p>
            <a:pPr marL="457200" indent="-457200" algn="just">
              <a:buFont typeface="+mj-lt"/>
              <a:buAutoNum type="arabicPeriod"/>
            </a:pPr>
            <a:r>
              <a:rPr lang="en-US" sz="2600" dirty="0" smtClean="0">
                <a:latin typeface="Times New Roman" pitchFamily="18" charset="0"/>
                <a:cs typeface="Times New Roman" pitchFamily="18" charset="0"/>
              </a:rPr>
              <a:t>Note: </a:t>
            </a:r>
          </a:p>
          <a:p>
            <a:pPr marL="857250" lvl="1" indent="-457200" algn="just">
              <a:buFont typeface="+mj-lt"/>
              <a:buAutoNum type="arabicPeriod"/>
            </a:pPr>
            <a:r>
              <a:rPr lang="en-US" sz="2600" dirty="0" smtClean="0">
                <a:latin typeface="Times New Roman" pitchFamily="18" charset="0"/>
                <a:cs typeface="Times New Roman" pitchFamily="18" charset="0"/>
              </a:rPr>
              <a:t>Need not remember years of all these events and movements.</a:t>
            </a:r>
          </a:p>
          <a:p>
            <a:pPr marL="857250" lvl="1" indent="-457200" algn="just">
              <a:buFont typeface="+mj-lt"/>
              <a:buAutoNum type="arabicPeriod"/>
            </a:pPr>
            <a:r>
              <a:rPr lang="en-US" sz="2600" dirty="0" smtClean="0">
                <a:latin typeface="Times New Roman" pitchFamily="18" charset="0"/>
                <a:cs typeface="Times New Roman" pitchFamily="18" charset="0"/>
              </a:rPr>
              <a:t>It is compulsory to remember the order of all these events and movements</a:t>
            </a:r>
            <a:r>
              <a:rPr lang="en-US" sz="2100" dirty="0" smtClean="0">
                <a:latin typeface="Times New Roman" pitchFamily="18" charset="0"/>
                <a:cs typeface="Times New Roman" pitchFamily="18" charset="0"/>
              </a:rPr>
              <a:t>.</a:t>
            </a:r>
            <a:endParaRPr lang="en-US" sz="2100" dirty="0">
              <a:latin typeface="Times New Roman" pitchFamily="18" charset="0"/>
              <a:cs typeface="Times New Roman" pitchFamily="18" charset="0"/>
            </a:endParaRPr>
          </a:p>
        </p:txBody>
      </p:sp>
      <p:pic>
        <p:nvPicPr>
          <p:cNvPr id="4098" name="Picture 2" descr="C:\Users\DELL\Pictures\Screenshots\Screenshot (19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22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400" dirty="0" smtClean="0">
              <a:latin typeface="Times New Roman" pitchFamily="18" charset="0"/>
              <a:cs typeface="Times New Roman" pitchFamily="18" charset="0"/>
            </a:endParaRPr>
          </a:p>
          <a:p>
            <a:pPr marL="514350" indent="-514350" algn="just">
              <a:buFont typeface="+mj-lt"/>
              <a:buAutoNum type="arabicPeriod"/>
            </a:pPr>
            <a:r>
              <a:rPr lang="en-US" sz="2400" dirty="0" smtClean="0">
                <a:latin typeface="Times New Roman" pitchFamily="18" charset="0"/>
                <a:cs typeface="Times New Roman" pitchFamily="18" charset="0"/>
              </a:rPr>
              <a:t>In </a:t>
            </a:r>
            <a:r>
              <a:rPr lang="en-US" sz="2400" dirty="0" err="1" smtClean="0">
                <a:latin typeface="Times New Roman" pitchFamily="18" charset="0"/>
                <a:cs typeface="Times New Roman" pitchFamily="18" charset="0"/>
              </a:rPr>
              <a:t>Chauri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Chaura</a:t>
            </a:r>
            <a:r>
              <a:rPr lang="en-US" sz="2400" dirty="0" smtClean="0">
                <a:latin typeface="Times New Roman" pitchFamily="18" charset="0"/>
                <a:cs typeface="Times New Roman" pitchFamily="18" charset="0"/>
              </a:rPr>
              <a:t> incident 22 policemen were burnt alive in </a:t>
            </a:r>
            <a:r>
              <a:rPr lang="en-US" sz="2400" dirty="0" err="1" smtClean="0">
                <a:latin typeface="Times New Roman" pitchFamily="18" charset="0"/>
                <a:cs typeface="Times New Roman" pitchFamily="18" charset="0"/>
              </a:rPr>
              <a:t>Ghorakpur</a:t>
            </a:r>
            <a:r>
              <a:rPr lang="en-US" sz="2400" dirty="0" smtClean="0">
                <a:latin typeface="Times New Roman" pitchFamily="18" charset="0"/>
                <a:cs typeface="Times New Roman" pitchFamily="18" charset="0"/>
              </a:rPr>
              <a:t>, UP by the protestors.</a:t>
            </a:r>
          </a:p>
          <a:p>
            <a:pPr marL="514350" indent="-514350" algn="just">
              <a:buFont typeface="+mj-lt"/>
              <a:buAutoNum type="arabicPeriod"/>
            </a:pPr>
            <a:r>
              <a:rPr lang="en-US" sz="2400" dirty="0" err="1" smtClean="0">
                <a:latin typeface="Times New Roman" pitchFamily="18" charset="0"/>
                <a:cs typeface="Times New Roman" pitchFamily="18" charset="0"/>
              </a:rPr>
              <a:t>Ghandiji</a:t>
            </a:r>
            <a:r>
              <a:rPr lang="en-US" sz="2400" dirty="0" smtClean="0">
                <a:latin typeface="Times New Roman" pitchFamily="18" charset="0"/>
                <a:cs typeface="Times New Roman" pitchFamily="18" charset="0"/>
              </a:rPr>
              <a:t> came to know that protestors were turning violent due to non-cooperation movement. So he called off or took back the non-cooperation movement.</a:t>
            </a:r>
          </a:p>
          <a:p>
            <a:pPr marL="514350" indent="-514350" algn="just">
              <a:buFont typeface="+mj-lt"/>
              <a:buAutoNum type="arabicPeriod"/>
            </a:pPr>
            <a:r>
              <a:rPr lang="en-US" sz="2400" dirty="0" err="1" smtClean="0">
                <a:latin typeface="Times New Roman" pitchFamily="18" charset="0"/>
                <a:cs typeface="Times New Roman" pitchFamily="18" charset="0"/>
              </a:rPr>
              <a:t>Lala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Rajpat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Rai</a:t>
            </a:r>
            <a:r>
              <a:rPr lang="en-US" sz="2400" dirty="0" smtClean="0">
                <a:latin typeface="Times New Roman" pitchFamily="18" charset="0"/>
                <a:cs typeface="Times New Roman" pitchFamily="18" charset="0"/>
              </a:rPr>
              <a:t> in a </a:t>
            </a:r>
            <a:r>
              <a:rPr lang="en-US" sz="2400" dirty="0" err="1" smtClean="0">
                <a:latin typeface="Times New Roman" pitchFamily="18" charset="0"/>
                <a:cs typeface="Times New Roman" pitchFamily="18" charset="0"/>
              </a:rPr>
              <a:t>lati</a:t>
            </a:r>
            <a:r>
              <a:rPr lang="en-US" sz="2400" dirty="0" smtClean="0">
                <a:latin typeface="Times New Roman" pitchFamily="18" charset="0"/>
                <a:cs typeface="Times New Roman" pitchFamily="18" charset="0"/>
              </a:rPr>
              <a:t> charge made on the group of protesters protesting during the visit of Simon Commission</a:t>
            </a:r>
          </a:p>
          <a:p>
            <a:pPr marL="514350" indent="-514350" algn="just">
              <a:buFont typeface="+mj-lt"/>
              <a:buAutoNum type="arabicPeriod"/>
            </a:pPr>
            <a:r>
              <a:rPr lang="en-US" sz="2400" dirty="0" smtClean="0">
                <a:latin typeface="Times New Roman" pitchFamily="18" charset="0"/>
                <a:cs typeface="Times New Roman" pitchFamily="18" charset="0"/>
              </a:rPr>
              <a:t>On January 26,1929 </a:t>
            </a:r>
            <a:r>
              <a:rPr lang="en-US" sz="2400" dirty="0" err="1" smtClean="0">
                <a:latin typeface="Times New Roman" pitchFamily="18" charset="0"/>
                <a:cs typeface="Times New Roman" pitchFamily="18" charset="0"/>
              </a:rPr>
              <a:t>Poorna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Swaraj</a:t>
            </a:r>
            <a:r>
              <a:rPr lang="en-US" sz="2400" dirty="0" smtClean="0">
                <a:latin typeface="Times New Roman" pitchFamily="18" charset="0"/>
                <a:cs typeface="Times New Roman" pitchFamily="18" charset="0"/>
              </a:rPr>
              <a:t> was declared (Complete freedom)</a:t>
            </a:r>
            <a:endParaRPr lang="en-US" sz="2400" dirty="0">
              <a:latin typeface="Times New Roman" pitchFamily="18" charset="0"/>
              <a:cs typeface="Times New Roman" pitchFamily="18" charset="0"/>
            </a:endParaRPr>
          </a:p>
        </p:txBody>
      </p:sp>
      <p:pic>
        <p:nvPicPr>
          <p:cNvPr id="5122" name="Picture 2" descr="C:\Users\DELL\Pictures\Screenshots\Screenshot (19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7"/>
            <a:ext cx="9144000" cy="2812473"/>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DELL\Pictures\Screenshots\Screenshot (195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819400"/>
            <a:ext cx="91440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45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514350" indent="-514350" algn="just">
              <a:buFont typeface="+mj-lt"/>
              <a:buAutoNum type="arabicPeriod"/>
            </a:pPr>
            <a:endParaRPr lang="en-US" sz="2400" dirty="0" smtClean="0">
              <a:latin typeface="Times New Roman" pitchFamily="18" charset="0"/>
              <a:cs typeface="Times New Roman" pitchFamily="18" charset="0"/>
            </a:endParaRPr>
          </a:p>
          <a:p>
            <a:pPr marL="514350" indent="-514350" algn="just">
              <a:buFont typeface="+mj-lt"/>
              <a:buAutoNum type="arabicPeriod"/>
            </a:pPr>
            <a:endParaRPr lang="en-US" sz="2400" dirty="0">
              <a:latin typeface="Times New Roman" pitchFamily="18" charset="0"/>
              <a:cs typeface="Times New Roman" pitchFamily="18" charset="0"/>
            </a:endParaRPr>
          </a:p>
          <a:p>
            <a:pPr marL="514350" indent="-514350" algn="just">
              <a:buFont typeface="+mj-lt"/>
              <a:buAutoNum type="arabicPeriod"/>
            </a:pPr>
            <a:endParaRPr lang="en-US" sz="2400" dirty="0" smtClean="0">
              <a:latin typeface="Times New Roman" pitchFamily="18" charset="0"/>
              <a:cs typeface="Times New Roman" pitchFamily="18" charset="0"/>
            </a:endParaRPr>
          </a:p>
          <a:p>
            <a:pPr marL="514350" indent="-514350" algn="just">
              <a:buFont typeface="+mj-lt"/>
              <a:buAutoNum type="arabicPeriod"/>
            </a:pPr>
            <a:endParaRPr lang="en-US" sz="2400" dirty="0">
              <a:latin typeface="Times New Roman" pitchFamily="18" charset="0"/>
              <a:cs typeface="Times New Roman" pitchFamily="18" charset="0"/>
            </a:endParaRPr>
          </a:p>
          <a:p>
            <a:pPr marL="514350" indent="-514350" algn="just">
              <a:buFont typeface="+mj-lt"/>
              <a:buAutoNum type="arabicPeriod"/>
            </a:pPr>
            <a:endParaRPr lang="en-US" sz="2400" dirty="0" smtClean="0">
              <a:latin typeface="Times New Roman" pitchFamily="18" charset="0"/>
              <a:cs typeface="Times New Roman" pitchFamily="18" charset="0"/>
            </a:endParaRPr>
          </a:p>
          <a:p>
            <a:pPr marL="514350" indent="-514350" algn="just">
              <a:buFont typeface="+mj-lt"/>
              <a:buAutoNum type="arabicPeriod"/>
            </a:pPr>
            <a:endParaRPr lang="en-US" sz="2400" dirty="0">
              <a:latin typeface="Times New Roman" pitchFamily="18" charset="0"/>
              <a:cs typeface="Times New Roman" pitchFamily="18" charset="0"/>
            </a:endParaRPr>
          </a:p>
          <a:p>
            <a:pPr marL="514350" indent="-514350" algn="just">
              <a:buFont typeface="+mj-lt"/>
              <a:buAutoNum type="arabicPeriod"/>
            </a:pPr>
            <a:endParaRPr lang="en-US" sz="2400" dirty="0" smtClean="0">
              <a:latin typeface="Times New Roman" pitchFamily="18" charset="0"/>
              <a:cs typeface="Times New Roman" pitchFamily="18" charset="0"/>
            </a:endParaRPr>
          </a:p>
          <a:p>
            <a:pPr marL="514350" indent="-514350" algn="just">
              <a:buFont typeface="+mj-lt"/>
              <a:buAutoNum type="arabicPeriod"/>
            </a:pPr>
            <a:endParaRPr lang="en-US" sz="2400" dirty="0">
              <a:latin typeface="Times New Roman" pitchFamily="18" charset="0"/>
              <a:cs typeface="Times New Roman" pitchFamily="18" charset="0"/>
            </a:endParaRPr>
          </a:p>
          <a:p>
            <a:pPr marL="514350" indent="-514350" algn="just">
              <a:buFont typeface="+mj-lt"/>
              <a:buAutoNum type="arabicPeriod"/>
            </a:pPr>
            <a:endParaRPr lang="en-US" sz="2400" dirty="0" smtClean="0">
              <a:latin typeface="Times New Roman" pitchFamily="18" charset="0"/>
              <a:cs typeface="Times New Roman" pitchFamily="18" charset="0"/>
            </a:endParaRPr>
          </a:p>
          <a:p>
            <a:pPr marL="514350" indent="-514350" algn="just">
              <a:buFont typeface="+mj-lt"/>
              <a:buAutoNum type="arabicPeriod"/>
            </a:pPr>
            <a:endParaRPr lang="en-US" sz="2400" dirty="0">
              <a:latin typeface="Times New Roman" pitchFamily="18" charset="0"/>
              <a:cs typeface="Times New Roman" pitchFamily="18" charset="0"/>
            </a:endParaRPr>
          </a:p>
          <a:p>
            <a:pPr marL="514350" indent="-514350" algn="just">
              <a:buFont typeface="+mj-lt"/>
              <a:buAutoNum type="arabicPeriod"/>
            </a:pPr>
            <a:endParaRPr lang="en-US" sz="2400" dirty="0" smtClean="0">
              <a:latin typeface="Times New Roman" pitchFamily="18" charset="0"/>
              <a:cs typeface="Times New Roman" pitchFamily="18" charset="0"/>
            </a:endParaRPr>
          </a:p>
          <a:p>
            <a:pPr marL="514350" indent="-514350" algn="just">
              <a:buFont typeface="+mj-lt"/>
              <a:buAutoNum type="arabicPeriod"/>
            </a:pPr>
            <a:endParaRPr lang="en-US" sz="2400" dirty="0">
              <a:latin typeface="Times New Roman" pitchFamily="18" charset="0"/>
              <a:cs typeface="Times New Roman" pitchFamily="18" charset="0"/>
            </a:endParaRPr>
          </a:p>
          <a:p>
            <a:pPr marL="514350" indent="-514350" algn="just">
              <a:buFont typeface="+mj-lt"/>
              <a:buAutoNum type="arabicPeriod"/>
            </a:pPr>
            <a:endParaRPr lang="en-US" sz="2400" dirty="0" smtClean="0">
              <a:latin typeface="Times New Roman" pitchFamily="18" charset="0"/>
              <a:cs typeface="Times New Roman" pitchFamily="18" charset="0"/>
            </a:endParaRPr>
          </a:p>
          <a:p>
            <a:pPr marL="514350" indent="-514350" algn="just">
              <a:buFont typeface="+mj-lt"/>
              <a:buAutoNum type="arabicPeriod"/>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pic>
        <p:nvPicPr>
          <p:cNvPr id="6146" name="Picture 2" descr="C:\Users\DELL\Pictures\Screenshots\Screenshot (19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440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827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p:txBody>
      </p:sp>
      <p:pic>
        <p:nvPicPr>
          <p:cNvPr id="7170" name="Picture 2" descr="C:\Users\DELL\Pictures\Screenshots\Screenshot (195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9132022"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24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marL="514350" indent="-514350" algn="just">
              <a:buFont typeface="+mj-lt"/>
              <a:buAutoNum type="arabicPeriod"/>
            </a:pPr>
            <a:endParaRPr lang="en-US" sz="2000" dirty="0" smtClean="0">
              <a:latin typeface="Times New Roman" pitchFamily="18" charset="0"/>
              <a:cs typeface="Times New Roman" pitchFamily="18" charset="0"/>
            </a:endParaRPr>
          </a:p>
          <a:p>
            <a:pPr marL="514350" indent="-514350" algn="just">
              <a:buFont typeface="+mj-lt"/>
              <a:buAutoNum type="arabicPeriod"/>
            </a:pPr>
            <a:r>
              <a:rPr lang="en-US" sz="2000" dirty="0" smtClean="0">
                <a:latin typeface="Times New Roman" pitchFamily="18" charset="0"/>
                <a:cs typeface="Times New Roman" pitchFamily="18" charset="0"/>
              </a:rPr>
              <a:t>C Rajagopalachari was the first and last Indian Governor General of Free India because the rank of Governor General of Free India was removed.</a:t>
            </a:r>
          </a:p>
          <a:p>
            <a:pPr marL="514350" indent="-514350" algn="just">
              <a:buFont typeface="+mj-lt"/>
              <a:buAutoNum type="arabicPeriod"/>
            </a:pPr>
            <a:r>
              <a:rPr lang="en-US" sz="2000" dirty="0" smtClean="0">
                <a:latin typeface="Times New Roman" pitchFamily="18" charset="0"/>
                <a:cs typeface="Times New Roman" pitchFamily="18" charset="0"/>
              </a:rPr>
              <a:t>Instead of that President came into being.</a:t>
            </a:r>
            <a:endParaRPr lang="en-US" sz="2000" dirty="0">
              <a:latin typeface="Times New Roman" pitchFamily="18" charset="0"/>
              <a:cs typeface="Times New Roman" pitchFamily="18" charset="0"/>
            </a:endParaRPr>
          </a:p>
        </p:txBody>
      </p:sp>
      <p:pic>
        <p:nvPicPr>
          <p:cNvPr id="8194" name="Picture 2" descr="C:\Users\DELL\Pictures\Screenshots\Screenshot (19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813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563</Words>
  <Application>Microsoft Office PowerPoint</Application>
  <PresentationFormat>On-screen Show (4:3)</PresentationFormat>
  <Paragraphs>174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Windows User</cp:lastModifiedBy>
  <cp:revision>22</cp:revision>
  <dcterms:created xsi:type="dcterms:W3CDTF">2006-08-16T00:00:00Z</dcterms:created>
  <dcterms:modified xsi:type="dcterms:W3CDTF">2020-06-11T11:48:39Z</dcterms:modified>
</cp:coreProperties>
</file>