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Pictures\Screenshots\Screenshot (182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1"/>
            <a:ext cx="9144000" cy="44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Pictures\Screenshots\Screenshot (1825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8589"/>
            <a:ext cx="9144000" cy="49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Pictures\Screenshots\Screenshot (1826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36"/>
            <a:ext cx="9144000" cy="48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Pictures\Screenshots\Screenshot (182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2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LL\Pictures\Screenshots\Screenshot (1827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4637"/>
            <a:ext cx="9144000" cy="464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1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Pictures\Screenshots\Screenshot (1828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022"/>
            <a:ext cx="9144000" cy="522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Pictures\Screenshots\Screenshot (182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093"/>
            <a:ext cx="9144000" cy="41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4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7</cp:revision>
  <dcterms:created xsi:type="dcterms:W3CDTF">2006-08-16T00:00:00Z</dcterms:created>
  <dcterms:modified xsi:type="dcterms:W3CDTF">2020-06-04T06:19:45Z</dcterms:modified>
</cp:coreProperties>
</file>