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algn="just"/>
            <a:endParaRPr lang="en-US" sz="1050" dirty="0" smtClean="0"/>
          </a:p>
          <a:p>
            <a:pPr algn="just"/>
            <a:endParaRPr lang="en-US" sz="1050" dirty="0"/>
          </a:p>
          <a:p>
            <a:pPr algn="just"/>
            <a:endParaRPr lang="en-US" sz="1050" dirty="0" smtClean="0"/>
          </a:p>
          <a:p>
            <a:pPr algn="just"/>
            <a:endParaRPr lang="en-US" sz="1050" dirty="0"/>
          </a:p>
          <a:p>
            <a:pPr algn="just"/>
            <a:endParaRPr lang="en-US" sz="1050" dirty="0" smtClean="0"/>
          </a:p>
          <a:p>
            <a:pPr algn="just"/>
            <a:endParaRPr lang="en-US" sz="1050" dirty="0"/>
          </a:p>
          <a:p>
            <a:pPr algn="just"/>
            <a:endParaRPr lang="en-US" sz="1050" dirty="0" smtClean="0"/>
          </a:p>
          <a:p>
            <a:pPr algn="just"/>
            <a:endParaRPr lang="en-US" sz="1050" dirty="0"/>
          </a:p>
          <a:p>
            <a:pPr algn="just"/>
            <a:endParaRPr lang="en-US" sz="1050" dirty="0" smtClean="0"/>
          </a:p>
          <a:p>
            <a:pPr marL="457200" indent="-457200" algn="just">
              <a:buFont typeface="+mj-lt"/>
              <a:buAutoNum type="arabicPeriod"/>
            </a:pPr>
            <a:endParaRPr lang="en-US" sz="10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105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10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105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10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105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10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105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10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105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10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105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10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105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10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105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10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105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10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105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10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105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10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Sri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Gupta is the father of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Ghatotkacha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Ghatotkacha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is the father of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Chandragupta I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Both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Ghatotkacha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and Chandragupta observed the title “Maharaja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”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Lichchhavi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is the name of the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placessss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algn="just"/>
            <a:endParaRPr lang="en-US" sz="1050" dirty="0"/>
          </a:p>
        </p:txBody>
      </p:sp>
      <p:pic>
        <p:nvPicPr>
          <p:cNvPr id="1026" name="Picture 2" descr="C:\Users\DELL\Pictures\Screenshots\Screenshot (184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4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53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ELL\Pictures\Screenshots\Screenshot (1843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" y="1"/>
            <a:ext cx="9137073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ELL\Pictures\Screenshots\Screenshot (1844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91001"/>
            <a:ext cx="9144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39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050" dirty="0" smtClean="0"/>
          </a:p>
          <a:p>
            <a:endParaRPr lang="en-US" sz="1050" dirty="0"/>
          </a:p>
          <a:p>
            <a:endParaRPr lang="en-US" sz="1050" dirty="0" smtClean="0"/>
          </a:p>
          <a:p>
            <a:endParaRPr lang="en-US" sz="1050" dirty="0"/>
          </a:p>
          <a:p>
            <a:endParaRPr lang="en-US" sz="1050" dirty="0" smtClean="0"/>
          </a:p>
          <a:p>
            <a:endParaRPr lang="en-US" sz="1050" dirty="0"/>
          </a:p>
          <a:p>
            <a:endParaRPr lang="en-US" sz="1050" dirty="0" smtClean="0"/>
          </a:p>
          <a:p>
            <a:endParaRPr lang="en-US" sz="1050" dirty="0"/>
          </a:p>
          <a:p>
            <a:endParaRPr lang="en-US" sz="1050" dirty="0" smtClean="0"/>
          </a:p>
          <a:p>
            <a:endParaRPr lang="en-US" sz="1050" dirty="0"/>
          </a:p>
          <a:p>
            <a:pPr marL="0" indent="0">
              <a:buNone/>
            </a:pPr>
            <a:endParaRPr lang="en-US" sz="1050" dirty="0"/>
          </a:p>
          <a:p>
            <a:pPr marL="228600" indent="-228600">
              <a:buFont typeface="+mj-lt"/>
              <a:buAutoNum type="arabicPeriod"/>
            </a:pPr>
            <a:endParaRPr lang="en-US" sz="1800" dirty="0" smtClean="0"/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Samudragupta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had two sons.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Elder one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Ramgupta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Younger one Chandragupta II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Ramgupta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was the successor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Samudragupta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Ramgupta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was coward and he was killed by his younger brother Chandragupta II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exam, question will be asked as “Who gave the patronage to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Kalidas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Amarsingh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?”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Answer : “Chandragupta II”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Name the Chinese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piligrim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who visited India during the rule of Chandragupta II (asked 9-10 times in exam)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Answer : 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Fahien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C:\Users\DELL\Pictures\Screenshots\Screenshot (184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0"/>
            <a:ext cx="916305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22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name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Turko-Mongal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tribe is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Hunas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 descr="C:\Users\DELL\Pictures\Screenshots\Screenshot (184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09" y="-1"/>
            <a:ext cx="9171709" cy="580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9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Pushyabuthi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dynasty is also known as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Vardhan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dynasty.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Harsha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known as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Harsha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Vardhana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Pushyabuthis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were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samanthas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Guptas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Guptas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declined due to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Hunas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Pushybutis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became free (got independence).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C:\Users\DELL\Pictures\Screenshots\Screenshot (184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Thaneswar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was the capital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Harsha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Vardhana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when he was feudatory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Guptas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he became independent from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Guptas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after they were declined by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Hunas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Harsha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Vardhana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changed his capital to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Kannauj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located on the banks of Ganga.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Harshavardhana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gave patronage to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Banabhatta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(i.e. Court poet – Astana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Kavi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6148" name="Picture 4" descr="C:\Users\DELL\Pictures\Screenshots\Screenshot (1849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3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73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He – </a:t>
            </a:r>
            <a:r>
              <a:rPr lang="en-US" sz="2200" dirty="0" err="1"/>
              <a:t>Hiuen</a:t>
            </a:r>
            <a:r>
              <a:rPr lang="en-US" sz="2200" dirty="0"/>
              <a:t> </a:t>
            </a:r>
            <a:r>
              <a:rPr lang="en-US" sz="2200" dirty="0" err="1" smtClean="0"/>
              <a:t>Tsan</a:t>
            </a:r>
            <a:endParaRPr lang="en-US" sz="22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200" b="1" dirty="0" err="1" smtClean="0"/>
              <a:t>H</a:t>
            </a:r>
            <a:r>
              <a:rPr lang="en-US" sz="2200" dirty="0" err="1" smtClean="0"/>
              <a:t>arshavardhana</a:t>
            </a:r>
            <a:r>
              <a:rPr lang="en-US" sz="2200" dirty="0" smtClean="0"/>
              <a:t> – </a:t>
            </a:r>
            <a:r>
              <a:rPr lang="en-US" sz="2200" b="1" dirty="0" err="1" smtClean="0"/>
              <a:t>H</a:t>
            </a:r>
            <a:r>
              <a:rPr lang="en-US" sz="2200" dirty="0" err="1" smtClean="0"/>
              <a:t>ieun</a:t>
            </a:r>
            <a:r>
              <a:rPr lang="en-US" sz="2200" dirty="0" smtClean="0"/>
              <a:t> </a:t>
            </a:r>
            <a:r>
              <a:rPr lang="en-US" sz="2200" dirty="0" err="1" smtClean="0"/>
              <a:t>Tsan</a:t>
            </a:r>
            <a:endParaRPr lang="en-US" sz="2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Chandragupta II – </a:t>
            </a:r>
            <a:r>
              <a:rPr lang="en-US" sz="2200" dirty="0" err="1" smtClean="0"/>
              <a:t>Fahein</a:t>
            </a:r>
            <a:endParaRPr lang="en-US" sz="2200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7171" name="Picture 3" descr="C:\Users\DELL\Pictures\Screenshots\Screenshot (185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5" y="0"/>
            <a:ext cx="91440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79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193</Words>
  <Application>Microsoft Office PowerPoint</Application>
  <PresentationFormat>On-screen Show (4:3)</PresentationFormat>
  <Paragraphs>126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Windows User</cp:lastModifiedBy>
  <cp:revision>22</cp:revision>
  <dcterms:created xsi:type="dcterms:W3CDTF">2006-08-16T00:00:00Z</dcterms:created>
  <dcterms:modified xsi:type="dcterms:W3CDTF">2020-06-06T06:03:26Z</dcterms:modified>
</cp:coreProperties>
</file>