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People accepted Buddhism and Jainism whole heartedly because: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were simple to understand.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People were fed up with killing of animals. As these two religions preached non-violence, people liked them.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85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0"/>
            <a:ext cx="913707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4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Lumbini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(near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Kapilavastu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lies in Nepal.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Budha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was first called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Siddartha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before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rennounciation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1" name="Picture 3" descr="C:\Users\DELL\Pictures\Screenshots\Screenshot (185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4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Bodhi Gaya is the place where Buddha got enlightened.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Sermon 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Upanyasa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 descr="C:\Users\DELL\Pictures\Screenshots\Screenshot (185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657"/>
            <a:ext cx="9144000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40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DELL\Pictures\Screenshots\Screenshot (185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076825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Teachings of Buddha:</a:t>
            </a:r>
          </a:p>
          <a:p>
            <a:pPr marL="342900" indent="-342900">
              <a:buAutoNum type="arabicPeriod"/>
            </a:pPr>
            <a:r>
              <a:rPr lang="en-US" dirty="0" smtClean="0"/>
              <a:t>Eight fold path(</a:t>
            </a:r>
            <a:r>
              <a:rPr lang="en-US" dirty="0" err="1" smtClean="0"/>
              <a:t>Ashtangika</a:t>
            </a:r>
            <a:r>
              <a:rPr lang="en-US" dirty="0" smtClean="0"/>
              <a:t> </a:t>
            </a:r>
            <a:r>
              <a:rPr lang="en-US" dirty="0" err="1" smtClean="0"/>
              <a:t>Marga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Buddhist Scriptures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0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Founder of Jainism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Rishabdev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Actual founder of Jainism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Vardhaman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Mahaveer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Pictures\Screenshots\Screenshot (185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2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Saint Thomas came to Kerala to spread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Christanity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is the job of the saint to spread the religion.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Just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Ashoka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Mauryan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dynasty,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Kanishka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Kushan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dynasty followed Buddhism. Therefore,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Kanishka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known as Second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Ashoka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Therefore, the two rulers who followed Buddhism are: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Ashoka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Mauryan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dynasty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Kanishka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Kushan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dynasty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Mahayana – Buddhist Script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ELL\Pictures\Screenshots\Screenshot (185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91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155</Words>
  <Application>Microsoft Office PowerPoint</Application>
  <PresentationFormat>On-screen Show (4:3)</PresentationFormat>
  <Paragraphs>103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14</cp:revision>
  <dcterms:created xsi:type="dcterms:W3CDTF">2006-08-16T00:00:00Z</dcterms:created>
  <dcterms:modified xsi:type="dcterms:W3CDTF">2020-06-06T10:04:49Z</dcterms:modified>
</cp:coreProperties>
</file>