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LL\Pictures\Screenshots\Screenshot (186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6635"/>
            <a:ext cx="9143999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Pictures\Screenshots\Screenshot (1863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4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pala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Dharma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pal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Deva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pal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Bhoja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was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Prathihara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ruler.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Pictures\Screenshots\Screenshot (186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7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DELL\Pictures\Screenshots\Screenshot (186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9150927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48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Puri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Odisha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Remember :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Ashoka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defeated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Kalinga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 the 8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year of his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Narshima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Deva I – Sun temple at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Konark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Odisha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Anantavarman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Jaganath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temple at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Puri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Odisha</a:t>
            </a:r>
            <a:endParaRPr lang="en-US" sz="1600" dirty="0" smtClean="0"/>
          </a:p>
        </p:txBody>
      </p:sp>
      <p:pic>
        <p:nvPicPr>
          <p:cNvPr id="5122" name="Picture 2" descr="C:\Users\DELL\Pictures\Screenshots\Screenshot (186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2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Chalukyas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Badami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also known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Chalukyas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Vatapi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86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83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LL\Pictures\Screenshots\Screenshot (186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71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55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15</cp:revision>
  <dcterms:created xsi:type="dcterms:W3CDTF">2006-08-16T00:00:00Z</dcterms:created>
  <dcterms:modified xsi:type="dcterms:W3CDTF">2020-06-07T08:08:33Z</dcterms:modified>
</cp:coreProperties>
</file>