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were two types of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Chalukyas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Chalukyas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Badami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(also known as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Chalukyas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Vatapi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Chalukyas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Kalyani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Rashtrakutas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started building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Ellora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caves. But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Chalukyas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get the credit of finishing it.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87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rule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Chalukyan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king,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Vikramaditya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II is known 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Chalukya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Vikrama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era.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Eulogy – Praising the king.</a:t>
            </a:r>
          </a:p>
        </p:txBody>
      </p:sp>
      <p:pic>
        <p:nvPicPr>
          <p:cNvPr id="4" name="Picture 2" descr="C:\Users\DELL\Pictures\Screenshots\Screenshot (187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40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Pictures\Screenshots\Screenshot (1874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6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6</cp:revision>
  <dcterms:created xsi:type="dcterms:W3CDTF">2006-08-16T00:00:00Z</dcterms:created>
  <dcterms:modified xsi:type="dcterms:W3CDTF">2020-06-07T08:41:12Z</dcterms:modified>
</cp:coreProperties>
</file>