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Jaipal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was the father of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Anandapal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Mahmud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Ghaznavi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defeated both: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Jaipal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 the battle of Peshawar)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Anandapal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(In the battle of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Waihind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7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09"/>
            <a:ext cx="9144000" cy="54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Mahmud was not interested in expanding his empire. Mahmud wanted to be Islamic hero. So, he only looted India. He did not expand his empire into India.</a:t>
            </a:r>
          </a:p>
        </p:txBody>
      </p:sp>
      <p:pic>
        <p:nvPicPr>
          <p:cNvPr id="2050" name="Picture 2" descr="C:\Users\DELL\Pictures\Screenshots\Screenshot (187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uttaradhikari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Mahmud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Ghaznavi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Prithvi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here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Prithvi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Raj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87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Prithviraj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the father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Sanyogita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Sanyogita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secretly married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against the wish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led to the rivalry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Prithviraj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to this rivalry,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allied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defeated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Prithviraj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Second Battle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Tarain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years later, the rivalry developed even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They fought in the Battle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Chandawar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defeated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Jaichand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Ghadwal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dynasty and was ruling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Kannauj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DELL\Pictures\Screenshots\Screenshot (187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72576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163</Words>
  <Application>Microsoft Office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9</cp:revision>
  <dcterms:created xsi:type="dcterms:W3CDTF">2006-08-16T00:00:00Z</dcterms:created>
  <dcterms:modified xsi:type="dcterms:W3CDTF">2020-06-07T11:51:05Z</dcterms:modified>
</cp:coreProperties>
</file>