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Qutub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-din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Aibak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was a slave to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Ghori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He was so loyal that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Aibak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raised him to the post of Viceroy. After the death of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Ghori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he ascended the throne. He came to Delhi by conquering it. As he was a slave to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Ghori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dynasty built by him came to be known as “Slave Dynasty”. The slave in first line should have been “The Slave Dynasty”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88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782"/>
            <a:ext cx="9144000" cy="527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five floors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Qutubminar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First floor was built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Qutub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-din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Aibak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Rest four were built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Iltutmish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But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eaxm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they ask who built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Qutubminar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please say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Qutub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-din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Aibak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Itutmish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also known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Shamsuddin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Iltutmish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constituted 40 slaves because they were so rich and powerful that they could have defeated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Iltutmish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war one fine day. So,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Itutmish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gave those 40 people high ranks to make sure that they do not turn against him.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Pictures\Screenshots\Screenshot (188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1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Iltutmish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Sultan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Ghari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the first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slamic tomb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was built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Iltutmish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the prince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Nasirud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-Din-Mahmud(son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Iltutmish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Iqta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System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Iltutmish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hired officers. Instead of giving them the salary, he gave them the lands. This system came to be known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Iqta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System.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officer who took the land is known as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Iqtedar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ELL\Pictures\Screenshots\Screenshot (188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0"/>
            <a:ext cx="916478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4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Iltutmish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left the whole empire in the hands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Raziya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Expedition – A journey made to fight a war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DELL\Pictures\Screenshots\Screenshot (188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6063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1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second point means that 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Ghiyas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-din was follower of Persian literature.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was mostly oriented towards famous Urdu poet Amir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Khusro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 descr="C:\Users\DELL\Pictures\Screenshots\Screenshot (188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-20782"/>
            <a:ext cx="9144000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65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Dagh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Putting seal on horses to identify them as military horses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Chehra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– It is like giving identity to each soldier. It is done to maintain security within army and to avoid intelligence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guptacharas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of enemies inside the army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DELL\Pictures\Screenshots\Screenshot (188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1"/>
            <a:ext cx="912321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67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315</Words>
  <Application>Microsoft Office PowerPoint</Application>
  <PresentationFormat>On-screen Show 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13</cp:revision>
  <dcterms:created xsi:type="dcterms:W3CDTF">2006-08-16T00:00:00Z</dcterms:created>
  <dcterms:modified xsi:type="dcterms:W3CDTF">2020-06-08T11:13:24Z</dcterms:modified>
</cp:coreProperties>
</file>