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3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4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58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2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0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67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3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6D3A6-F11E-447C-8C92-1C818D7D077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9169E9-EB31-4A0E-A18A-0796D5CCA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2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9A55C-3BF5-879D-07AB-00395FFF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WebScraping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使用方法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FED63B-49A5-19BE-5ADB-9EC397429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30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6765-D2A7-F966-6E85-834C42F7E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9F9C1-D28D-DF63-0258-A13DE54A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取得したい要素の</a:t>
            </a:r>
            <a:r>
              <a:rPr lang="en-US" altLang="ja-JP" dirty="0"/>
              <a:t>XPATH</a:t>
            </a:r>
            <a:r>
              <a:rPr lang="ja-JP" altLang="en-US" dirty="0"/>
              <a:t>を取得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A66A139F-BFB3-8366-2AB2-48DF90654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896" y="2152412"/>
            <a:ext cx="4896533" cy="3410426"/>
          </a:xfrm>
        </p:spPr>
      </p:pic>
    </p:spTree>
    <p:extLst>
      <p:ext uri="{BB962C8B-B14F-4D97-AF65-F5344CB8AC3E}">
        <p14:creationId xmlns:p14="http://schemas.microsoft.com/office/powerpoint/2010/main" val="235147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9B84C-18A3-BFE7-3B3C-0220607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3.5.</a:t>
            </a:r>
            <a:r>
              <a:rPr lang="ja-JP" altLang="en-US" dirty="0"/>
              <a:t>取得したい要素を複数選択する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FA6E16-5494-8738-C464-341D556BB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60599"/>
            <a:ext cx="8077199" cy="339362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C0ED9F-D144-3061-DBA5-667C09C4DD12}"/>
              </a:ext>
            </a:extLst>
          </p:cNvPr>
          <p:cNvSpPr txBox="1"/>
          <p:nvPr/>
        </p:nvSpPr>
        <p:spPr>
          <a:xfrm>
            <a:off x="1385888" y="5630957"/>
            <a:ext cx="97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「制作物置き場の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」「ポートフォリオサイト」「</a:t>
            </a:r>
            <a:r>
              <a:rPr kumimoji="1" lang="en-US" altLang="ja-JP" dirty="0" err="1"/>
              <a:t>youtube</a:t>
            </a:r>
            <a:r>
              <a:rPr kumimoji="1" lang="ja-JP" altLang="en-US" dirty="0"/>
              <a:t>チャンネル」の三つを取得したいとする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705452-94F5-2A70-8308-A0E2F8C08CDD}"/>
              </a:ext>
            </a:extLst>
          </p:cNvPr>
          <p:cNvSpPr/>
          <p:nvPr/>
        </p:nvSpPr>
        <p:spPr>
          <a:xfrm>
            <a:off x="3100388" y="3243263"/>
            <a:ext cx="5943600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6061F-E42F-83E8-54EE-B24C63B2F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A40A1-6190-2BF2-EC94-95590359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3.5.</a:t>
            </a:r>
            <a:r>
              <a:rPr lang="ja-JP" altLang="en-US" dirty="0"/>
              <a:t>取得したい要素を複数選択する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7309D4-325B-15E2-269F-3C325A73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55" y="1909809"/>
            <a:ext cx="5948840" cy="418652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E84BF9-EFDE-1B20-9660-0153BB81AA89}"/>
              </a:ext>
            </a:extLst>
          </p:cNvPr>
          <p:cNvSpPr/>
          <p:nvPr/>
        </p:nvSpPr>
        <p:spPr>
          <a:xfrm>
            <a:off x="4071938" y="2586038"/>
            <a:ext cx="500064" cy="500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2B88AEE-463E-D4AB-D994-7E0C054FC982}"/>
              </a:ext>
            </a:extLst>
          </p:cNvPr>
          <p:cNvSpPr/>
          <p:nvPr/>
        </p:nvSpPr>
        <p:spPr>
          <a:xfrm>
            <a:off x="2552699" y="3178968"/>
            <a:ext cx="2962275" cy="364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0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F8F228EE-8816-8711-134B-0DFE7A07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77" y="2259639"/>
            <a:ext cx="4896533" cy="341042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E254F45-4C2C-D28C-4F0B-DF36B58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ボタンを押す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ACE583F-77A4-E0C7-D5EE-DB80D88E9E4B}"/>
              </a:ext>
            </a:extLst>
          </p:cNvPr>
          <p:cNvSpPr/>
          <p:nvPr/>
        </p:nvSpPr>
        <p:spPr>
          <a:xfrm>
            <a:off x="2185988" y="4586288"/>
            <a:ext cx="1900237" cy="8858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39E5346A-88E9-93AA-7F83-AE47351D728F}"/>
              </a:ext>
            </a:extLst>
          </p:cNvPr>
          <p:cNvSpPr/>
          <p:nvPr/>
        </p:nvSpPr>
        <p:spPr>
          <a:xfrm rot="5400000">
            <a:off x="5829891" y="3638304"/>
            <a:ext cx="593176" cy="4672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3E028FA8-2D24-2AFB-D6B9-ABE02231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92" y="2259639"/>
            <a:ext cx="484604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3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ECBAD-CA70-91F6-0BB5-E60348F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スクレイピングとは？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C6F32-5E5E-246C-DF38-5A55F122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サイトの特定の要素を取得する行為のことを指します！</a:t>
            </a:r>
            <a:endParaRPr kumimoji="1" lang="en-US" altLang="ja-JP" dirty="0"/>
          </a:p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3BE82D6-E161-CA41-719F-978B1CA4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12150" r="7684"/>
          <a:stretch/>
        </p:blipFill>
        <p:spPr>
          <a:xfrm>
            <a:off x="1297858" y="2488029"/>
            <a:ext cx="5462828" cy="32131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857584-5A0A-B42D-A557-DE8745583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7" b="60870"/>
          <a:stretch/>
        </p:blipFill>
        <p:spPr>
          <a:xfrm>
            <a:off x="7206165" y="2500312"/>
            <a:ext cx="4852486" cy="3213118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01500A98-3749-4D98-EED2-420E638A7B4B}"/>
              </a:ext>
            </a:extLst>
          </p:cNvPr>
          <p:cNvSpPr/>
          <p:nvPr/>
        </p:nvSpPr>
        <p:spPr>
          <a:xfrm>
            <a:off x="5750358" y="3977591"/>
            <a:ext cx="1579590" cy="6046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4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5A3F4-5255-A05E-9104-40F9E60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どんなことに役立つか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3DA7E-7120-3E0B-0E32-00FDE1DE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複数個の要素を同時に取得することで、</a:t>
            </a:r>
            <a:endParaRPr kumimoji="1" lang="en-US" altLang="ja-JP" dirty="0"/>
          </a:p>
          <a:p>
            <a:r>
              <a:rPr kumimoji="1" lang="ja-JP" altLang="en-US" dirty="0"/>
              <a:t>本来であればデータ作成に時間がかかるものを一瞬で</a:t>
            </a:r>
            <a:r>
              <a:rPr kumimoji="1" lang="en-US" altLang="ja-JP" dirty="0"/>
              <a:t>DB</a:t>
            </a:r>
            <a:r>
              <a:rPr kumimoji="1" lang="ja-JP" altLang="en-US" dirty="0"/>
              <a:t>内に入れたり、</a:t>
            </a:r>
            <a:endParaRPr kumimoji="1" lang="en-US" altLang="ja-JP" dirty="0"/>
          </a:p>
          <a:p>
            <a:r>
              <a:rPr lang="en-US" altLang="ja-JP" dirty="0">
                <a:highlight>
                  <a:srgbClr val="FFFF00"/>
                </a:highlight>
              </a:rPr>
              <a:t>CSV</a:t>
            </a:r>
            <a:r>
              <a:rPr lang="ja-JP" altLang="en-US" dirty="0">
                <a:highlight>
                  <a:srgbClr val="FFFF00"/>
                </a:highlight>
              </a:rPr>
              <a:t>で出力する</a:t>
            </a:r>
            <a:r>
              <a:rPr lang="ja-JP" altLang="en-US" dirty="0"/>
              <a:t>ことで</a:t>
            </a:r>
            <a:r>
              <a:rPr lang="en-US" altLang="ja-JP" dirty="0"/>
              <a:t>Excel</a:t>
            </a:r>
            <a:r>
              <a:rPr lang="ja-JP" altLang="en-US" dirty="0"/>
              <a:t>として確認できるようにしたりすることを指します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今回行っていくこと</a:t>
            </a:r>
            <a:endParaRPr kumimoji="1" lang="en-US" altLang="ja-JP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B20AAD1-8532-5FC2-E21D-CEB4D7908945}"/>
              </a:ext>
            </a:extLst>
          </p:cNvPr>
          <p:cNvSpPr/>
          <p:nvPr/>
        </p:nvSpPr>
        <p:spPr>
          <a:xfrm rot="10800000">
            <a:off x="1887794" y="3215148"/>
            <a:ext cx="383458" cy="78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591F2-EC09-B1A7-5E3D-825C2510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アプリケーションの場所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85859-731B-E80A-2594-8E835BB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bin./Release/</a:t>
            </a:r>
            <a:r>
              <a:rPr kumimoji="1" lang="en-US" altLang="ja-JP" dirty="0" err="1"/>
              <a:t>WebScraping</a:t>
            </a:r>
            <a:r>
              <a:rPr kumimoji="1" lang="en-US" altLang="ja-JP" dirty="0"/>
              <a:t>(.exe)</a:t>
            </a:r>
            <a:r>
              <a:rPr kumimoji="1" lang="ja-JP" altLang="en-US"/>
              <a:t>　　をダブルクリックにて起動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EDFA680-1751-C975-1616-36167CE2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31" y="2495328"/>
            <a:ext cx="600158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93C93-6CB3-F085-66EA-71CBFCD4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46C0B9-087B-1B9D-6986-8DB2E603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サイトの準備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サイトの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の取得</a:t>
            </a:r>
            <a:endParaRPr kumimoji="1" lang="en-US" altLang="ja-JP" dirty="0"/>
          </a:p>
          <a:p>
            <a:r>
              <a:rPr lang="en-US" altLang="ja-JP" dirty="0"/>
              <a:t>3.</a:t>
            </a:r>
            <a:r>
              <a:rPr lang="ja-JP" altLang="en-US" dirty="0"/>
              <a:t>取得したい要素の</a:t>
            </a:r>
            <a:r>
              <a:rPr lang="en-US" altLang="ja-JP" dirty="0"/>
              <a:t>XPATH</a:t>
            </a:r>
            <a:r>
              <a:rPr lang="ja-JP" altLang="en-US" dirty="0"/>
              <a:t>を取得</a:t>
            </a:r>
            <a:endParaRPr lang="en-US" altLang="ja-JP" dirty="0"/>
          </a:p>
          <a:p>
            <a:r>
              <a:rPr lang="en-US" altLang="ja-JP" dirty="0"/>
              <a:t>(3.5.</a:t>
            </a:r>
            <a:r>
              <a:rPr lang="ja-JP" altLang="en-US" dirty="0"/>
              <a:t>取得したい要素を複数選択する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4.</a:t>
            </a:r>
            <a:r>
              <a:rPr kumimoji="1" lang="ja-JP" altLang="en-US" dirty="0"/>
              <a:t>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325833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0257C-3D04-55B4-A22C-1290308E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サイトを準備する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274FE-B6E5-68C1-50FC-10FC0C74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今回使用するサイト</a:t>
            </a:r>
            <a:r>
              <a:rPr kumimoji="1" lang="en-US" altLang="ja-JP" dirty="0"/>
              <a:t>:https://k-t-dott.github.io/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8E28A9-49D7-9935-07ED-AB66B5FE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75465"/>
            <a:ext cx="8077199" cy="33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6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D8D03-8BC8-57F7-72B3-5506EC97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サイトの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の取得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640A5B2-3980-76C1-F933-691F2519D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06" b="27136"/>
          <a:stretch/>
        </p:blipFill>
        <p:spPr>
          <a:xfrm>
            <a:off x="1097280" y="2143126"/>
            <a:ext cx="4928578" cy="3128962"/>
          </a:xfr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E964C4E-055C-4562-3D03-4FD444E61550}"/>
              </a:ext>
            </a:extLst>
          </p:cNvPr>
          <p:cNvSpPr/>
          <p:nvPr/>
        </p:nvSpPr>
        <p:spPr>
          <a:xfrm>
            <a:off x="1871663" y="2286000"/>
            <a:ext cx="928688" cy="4229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A8E9C2A-6987-FB69-B50C-F2626EDA9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20" y="2143126"/>
            <a:ext cx="4896533" cy="3410426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67CA72BF-08BE-8DA3-A681-DAED0C4DFC03}"/>
              </a:ext>
            </a:extLst>
          </p:cNvPr>
          <p:cNvSpPr/>
          <p:nvPr/>
        </p:nvSpPr>
        <p:spPr>
          <a:xfrm rot="276643">
            <a:off x="2942549" y="2627771"/>
            <a:ext cx="4373363" cy="1971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EFBE06-113B-EED4-1B43-E4CF3F7F4B04}"/>
              </a:ext>
            </a:extLst>
          </p:cNvPr>
          <p:cNvSpPr txBox="1"/>
          <p:nvPr/>
        </p:nvSpPr>
        <p:spPr>
          <a:xfrm>
            <a:off x="1721473" y="2834174"/>
            <a:ext cx="21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コピー</a:t>
            </a:r>
          </a:p>
        </p:txBody>
      </p:sp>
    </p:spTree>
    <p:extLst>
      <p:ext uri="{BB962C8B-B14F-4D97-AF65-F5344CB8AC3E}">
        <p14:creationId xmlns:p14="http://schemas.microsoft.com/office/powerpoint/2010/main" val="283048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C093C-C758-64CF-9795-65B098EC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取得したい要素の</a:t>
            </a:r>
            <a:r>
              <a:rPr lang="en-US" altLang="ja-JP" dirty="0"/>
              <a:t>XPATH</a:t>
            </a:r>
            <a:r>
              <a:rPr lang="ja-JP" altLang="en-US" dirty="0"/>
              <a:t>を取得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223ADE2-4658-8745-FFD4-8018BBCAA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95" y="2180991"/>
            <a:ext cx="5982535" cy="3353268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38087C-200D-38A3-8CB3-F7EB339ED471}"/>
              </a:ext>
            </a:extLst>
          </p:cNvPr>
          <p:cNvSpPr txBox="1"/>
          <p:nvPr/>
        </p:nvSpPr>
        <p:spPr>
          <a:xfrm>
            <a:off x="3743325" y="2005498"/>
            <a:ext cx="2664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右クリック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68C2D24-4393-BED9-7AD6-AE9E7CB38691}"/>
              </a:ext>
            </a:extLst>
          </p:cNvPr>
          <p:cNvSpPr/>
          <p:nvPr/>
        </p:nvSpPr>
        <p:spPr>
          <a:xfrm>
            <a:off x="5486400" y="4572000"/>
            <a:ext cx="82867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8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D9BFF-2615-E8FC-E29E-5EB45E21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AE7F6D0F-F30E-434E-A5FA-053909690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22" y="1860551"/>
            <a:ext cx="8141229" cy="4022725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2823511-6C3F-9692-6E08-B6D4B21D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取得したい要素の</a:t>
            </a:r>
            <a:r>
              <a:rPr lang="en-US" altLang="ja-JP" dirty="0"/>
              <a:t>XPATH</a:t>
            </a:r>
            <a:r>
              <a:rPr lang="ja-JP" altLang="en-US" dirty="0"/>
              <a:t>を取得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A02CC-80E5-C4AF-49B4-2492D8293ED0}"/>
              </a:ext>
            </a:extLst>
          </p:cNvPr>
          <p:cNvSpPr txBox="1"/>
          <p:nvPr/>
        </p:nvSpPr>
        <p:spPr>
          <a:xfrm>
            <a:off x="7706956" y="2076935"/>
            <a:ext cx="226439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</a:rPr>
              <a:t>右クリック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9063CFA-0089-8826-CB7E-CDB839D24CCB}"/>
              </a:ext>
            </a:extLst>
          </p:cNvPr>
          <p:cNvSpPr/>
          <p:nvPr/>
        </p:nvSpPr>
        <p:spPr>
          <a:xfrm>
            <a:off x="7292619" y="5043488"/>
            <a:ext cx="82867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8A5CA71-1AE0-F256-B1A5-440F0A3136F2}"/>
              </a:ext>
            </a:extLst>
          </p:cNvPr>
          <p:cNvSpPr/>
          <p:nvPr/>
        </p:nvSpPr>
        <p:spPr>
          <a:xfrm>
            <a:off x="8121294" y="3871913"/>
            <a:ext cx="82867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56173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238</Words>
  <Application>Microsoft Office PowerPoint</Application>
  <PresentationFormat>ワイド画面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レトロスペクト</vt:lpstr>
      <vt:lpstr>WebScrapingの 使用方法</vt:lpstr>
      <vt:lpstr>スクレイピングとは？</vt:lpstr>
      <vt:lpstr>どんなことに役立つか</vt:lpstr>
      <vt:lpstr>アプリケーションの場所</vt:lpstr>
      <vt:lpstr>必要な手順</vt:lpstr>
      <vt:lpstr>1.サイトを準備する</vt:lpstr>
      <vt:lpstr>2.サイトのURLの取得</vt:lpstr>
      <vt:lpstr>3.取得したい要素のXPATHを取得</vt:lpstr>
      <vt:lpstr>3.取得したい要素のXPATHを取得</vt:lpstr>
      <vt:lpstr>3.取得したい要素のXPATHを取得</vt:lpstr>
      <vt:lpstr>3.5.取得したい要素を複数選択する</vt:lpstr>
      <vt:lpstr>3.5.取得したい要素を複数選択する</vt:lpstr>
      <vt:lpstr>4.ボタンを押す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2024-11-28T05:10:12Z</dcterms:created>
  <dcterms:modified xsi:type="dcterms:W3CDTF">2024-12-25T01:53:07Z</dcterms:modified>
</cp:coreProperties>
</file>