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03496F-EF96-4DCA-249E-0971832CD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DA03BFE-2065-9182-CC36-B073EB9F6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FEAA7-5586-6936-C303-CA173C47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E5E73F-421E-9D62-7194-E09CD70E8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B22299-93A2-ACE1-AEA6-D8EA0439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16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2A01B1-6F62-F106-2BD8-DD5114CC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E102A4-6F16-8FA4-BD15-BF2132594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6C3A40-17DD-A1B6-9080-BCEDAFAF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849493-CC38-EFE4-9ED8-F7E7C87C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957F46-1796-2F95-0F60-705C89C9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27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E95CC65-83E9-EA40-9E6F-F76652C9F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4F75CD-DE74-8561-B588-79DEA4652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690643-925B-EE50-A0B4-9BB68DB7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860213-8F50-2912-0B5F-C6A9D6B3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DD95CC-AFFE-C3DF-A8AF-1C55A67C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26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314481-7951-A501-9B59-F9AA8DB7A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E4501-275B-7769-C210-7AA547DCA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3EC6C4-CC6D-F5BE-4CFA-D14EA3C2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67B7A1-55CB-6ACF-8602-655C88B2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5B2D89-8431-3F6B-37E6-CCF901E0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38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6F15C6-FD99-8493-650E-88F04ED0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AD3386-4C39-8464-1916-409717B5D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43B45A-18B4-3F24-25C6-556D9791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9611FF-7EE9-15D1-D07A-1AD37997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DB6F11-DA5F-EBA4-358A-FB21CF47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86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64A6F2-2DAE-DA4D-796B-B0E51EDF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DF4BE7-3878-1F8F-BCCA-8E547DD41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9E1E0E-002F-01D7-D903-1FBBE5427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5FD335-E152-E2DD-1E66-EFA31CC8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5609F0-0E99-6A73-4479-6BE8325C8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D98277-0222-86B7-8C42-B76D8179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70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F950F-DF50-ADF6-7403-2673D72C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22C300-C9B8-22BA-A8A7-11431351D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CD6801-A9CD-8DA9-AD80-740C13B68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75245A-E36D-67D7-7D4B-A54996D61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6E31902-C0FC-F616-8CC8-5D35BD778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DE74613-8BD8-3B59-F9D5-B899A423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B182EB1-A22C-AA82-F421-A965A92F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E95303B-064E-E69F-649D-53E7F434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52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6800DC-32C3-9A44-2355-1A83E0B2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E1B49D-5266-17A8-504F-2FAD6B69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F5E4880-EF91-DD33-1427-28BC85E5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E17ED6-D874-EAC5-98F0-C15C31BD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69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7579AB2-B343-8B0A-08D0-BD2C58F4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9F24EC-28D7-B5A3-258C-3394767C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0F26C0-D02E-5416-E8A7-E871859B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81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BD8EF-FD75-03F7-F027-5492B58D1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A75066-9719-197A-DC6C-B9A85E876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75BE18-1029-77A1-0456-E8DAEA4E6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2470D6-5300-65C0-2DDD-FDFF204A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88BBD6-F98D-21C9-2709-6B6D4FB3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41578A-4A58-5620-2754-D3463118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E31C12-4B88-8E1B-1414-22EB7D53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4D4ABB1-3FD7-DBDE-8714-F92824DCF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3CC916-86CE-8BAA-C20F-79849B2BE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3355C7-E651-410D-876E-7BCC2DE4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3A4A-389D-4D41-8AA4-1BC310B7525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C8F194-A729-265F-EA93-A2E0F1FF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86BBD1-6D71-B59A-B428-69149A3E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09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628E92-FE33-FE21-0F80-64F762CA3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6382E0-87E5-44A3-45ED-348680059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022289-A091-A332-CC42-B23B0CBA7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A3A4A-389D-4D41-8AA4-1BC310B7525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421EB9-23E6-62A0-2EEB-18E780211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2DA2DF-1971-C448-0683-AF511FD6D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2AB28-6D4C-407B-A876-0CC19B17CB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20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095AE-4775-03C4-10D9-AAF476B176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コンテンツの作成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E5C9EE-ABCC-9545-FA86-7235030D2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13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EE252-46C9-79D2-03D6-A1B33652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3993B4F-47A7-E11D-348B-C3FF43C52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533" y="2085974"/>
            <a:ext cx="4540197" cy="3205163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1C5C27C-E059-96F0-BBEE-F0225CAEF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271" y="2085974"/>
            <a:ext cx="4540196" cy="320516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7921AC-B76A-F6B4-7BE9-F03962FC54FF}"/>
              </a:ext>
            </a:extLst>
          </p:cNvPr>
          <p:cNvSpPr txBox="1"/>
          <p:nvPr/>
        </p:nvSpPr>
        <p:spPr>
          <a:xfrm>
            <a:off x="1912356" y="568642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プログラム起動前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072A820-1F57-CCDD-EC18-44550DC257AB}"/>
              </a:ext>
            </a:extLst>
          </p:cNvPr>
          <p:cNvSpPr txBox="1"/>
          <p:nvPr/>
        </p:nvSpPr>
        <p:spPr>
          <a:xfrm>
            <a:off x="8165096" y="568642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プログラム起動後</a:t>
            </a:r>
            <a:endParaRPr kumimoji="1" lang="en-US" altLang="ja-JP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4D700C65-03E2-817B-ADFE-CD09D7773958}"/>
              </a:ext>
            </a:extLst>
          </p:cNvPr>
          <p:cNvSpPr/>
          <p:nvPr/>
        </p:nvSpPr>
        <p:spPr>
          <a:xfrm>
            <a:off x="5757863" y="3429000"/>
            <a:ext cx="814387" cy="8143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35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5D3A9C-9639-8A37-A301-079B3806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手順</a:t>
            </a:r>
            <a:r>
              <a:rPr kumimoji="1" lang="en-US" altLang="ja-JP" dirty="0"/>
              <a:t>(</a:t>
            </a:r>
            <a:r>
              <a:rPr kumimoji="1" lang="ja-JP" altLang="en-US" dirty="0"/>
              <a:t>具体的なコマンド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DE0E4C-B74F-9926-6DC8-879E220D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(</a:t>
            </a:r>
            <a:r>
              <a:rPr lang="ja-JP" altLang="en-US" dirty="0"/>
              <a:t>できれば</a:t>
            </a:r>
            <a:r>
              <a:rPr lang="en-US" altLang="ja-JP" dirty="0"/>
              <a:t>)</a:t>
            </a:r>
            <a:r>
              <a:rPr lang="ja-JP" altLang="en-US" dirty="0"/>
              <a:t>作業フォルダの指定</a:t>
            </a:r>
            <a:r>
              <a:rPr lang="en-US" altLang="ja-JP" dirty="0"/>
              <a:t>(windows</a:t>
            </a:r>
            <a:r>
              <a:rPr lang="ja-JP" altLang="en-US" dirty="0"/>
              <a:t>のコマンドでできる指定は</a:t>
            </a:r>
            <a:r>
              <a:rPr lang="en-US" altLang="ja-JP" dirty="0"/>
              <a:t>input</a:t>
            </a:r>
            <a:r>
              <a:rPr lang="ja-JP" altLang="en-US" dirty="0"/>
              <a:t>で張り付ける形でいいのか</a:t>
            </a:r>
            <a:r>
              <a:rPr lang="en-US" altLang="ja-JP" dirty="0"/>
              <a:t>?</a:t>
            </a:r>
            <a:r>
              <a:rPr lang="ja-JP" altLang="en-US" dirty="0"/>
              <a:t>→できなかった</a:t>
            </a:r>
            <a:r>
              <a:rPr lang="en-US" altLang="ja-JP"/>
              <a:t>?)</a:t>
            </a:r>
          </a:p>
          <a:p>
            <a:r>
              <a:rPr lang="ja-JP" altLang="en-US" dirty="0"/>
              <a:t>現在の日付の取得</a:t>
            </a:r>
            <a:r>
              <a:rPr lang="en-US" altLang="ja-JP" dirty="0"/>
              <a:t>(datetime)</a:t>
            </a:r>
            <a:endParaRPr kumimoji="1" lang="en-US" altLang="ja-JP" dirty="0"/>
          </a:p>
          <a:p>
            <a:r>
              <a:rPr kumimoji="1" lang="ja-JP" altLang="en-US" dirty="0"/>
              <a:t>フォルダの作成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mkdir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それを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週間分の日付を取得して行う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datetime.timedelta</a:t>
            </a:r>
            <a:r>
              <a:rPr kumimoji="1" lang="en-US" altLang="ja-JP" dirty="0"/>
              <a:t>(days=1)</a:t>
            </a:r>
            <a:r>
              <a:rPr kumimoji="1" lang="ja-JP" altLang="en-US" dirty="0"/>
              <a:t>で一日前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フォルダ内のファイルの精査</a:t>
            </a:r>
            <a:r>
              <a:rPr lang="en-US" altLang="ja-JP" dirty="0"/>
              <a:t>(</a:t>
            </a:r>
            <a:r>
              <a:rPr lang="en-US" altLang="ja-JP" dirty="0" err="1"/>
              <a:t>os.walk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kumimoji="1" lang="ja-JP" altLang="en-US" dirty="0"/>
              <a:t>日付ごとにファイルの移動</a:t>
            </a:r>
            <a:r>
              <a:rPr kumimoji="1" lang="en-US" altLang="ja-JP" dirty="0"/>
              <a:t>(move)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730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ワイド画面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コンテンツの作成</vt:lpstr>
      <vt:lpstr>概要</vt:lpstr>
      <vt:lpstr>手順(具体的なコマンド)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</cp:revision>
  <dcterms:created xsi:type="dcterms:W3CDTF">2024-10-02T02:02:02Z</dcterms:created>
  <dcterms:modified xsi:type="dcterms:W3CDTF">2024-10-02T04:54:53Z</dcterms:modified>
</cp:coreProperties>
</file>