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7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62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3979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976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9848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530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788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72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87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67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56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7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24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41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29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08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3A4A-389D-4D41-8AA4-1BC310B7525C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04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095AE-4775-03C4-10D9-AAF476B17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501430"/>
            <a:ext cx="7766936" cy="1646302"/>
          </a:xfrm>
        </p:spPr>
        <p:txBody>
          <a:bodyPr/>
          <a:lstStyle/>
          <a:p>
            <a:r>
              <a:rPr kumimoji="1" lang="ja-JP" altLang="en-US" sz="9600" dirty="0"/>
              <a:t>ファイル整理</a:t>
            </a:r>
            <a:br>
              <a:rPr kumimoji="1" lang="en-US" altLang="ja-JP" sz="9600" dirty="0"/>
            </a:br>
            <a:r>
              <a:rPr lang="ja-JP" altLang="en-US" sz="9600" dirty="0"/>
              <a:t>プログラム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91313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117CD-12B3-4CCE-47A3-43C3C409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CFD0C9-75CE-A10B-469B-61946090C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作成したコンテンツ</a:t>
            </a:r>
            <a:endParaRPr kumimoji="1" lang="en-US" altLang="ja-JP" dirty="0"/>
          </a:p>
          <a:p>
            <a:r>
              <a:rPr lang="ja-JP" altLang="en-US" dirty="0"/>
              <a:t>作成の経緯</a:t>
            </a:r>
            <a:endParaRPr lang="en-US" altLang="ja-JP" dirty="0"/>
          </a:p>
          <a:p>
            <a:r>
              <a:rPr kumimoji="1" lang="ja-JP" altLang="en-US" dirty="0"/>
              <a:t>手順</a:t>
            </a:r>
            <a:endParaRPr kumimoji="1" lang="en-US" altLang="ja-JP" dirty="0"/>
          </a:p>
          <a:p>
            <a:r>
              <a:rPr lang="ja-JP" altLang="en-US" sz="1800" dirty="0"/>
              <a:t>日付順</a:t>
            </a:r>
            <a:r>
              <a:rPr kumimoji="1" lang="ja-JP" altLang="en-US" sz="1800" dirty="0"/>
              <a:t>並べ替え機能との差別点</a:t>
            </a:r>
            <a:endParaRPr kumimoji="1" lang="en-US" altLang="ja-JP" sz="1800" dirty="0"/>
          </a:p>
          <a:p>
            <a:r>
              <a:rPr lang="ja-JP" altLang="en-US"/>
              <a:t>今後の課題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944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EE252-46C9-79D2-03D6-A1B33652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作成したコンテンツ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3993B4F-47A7-E11D-348B-C3FF43C52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533" y="2085974"/>
            <a:ext cx="4540197" cy="3205163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1C5C27C-E059-96F0-BBEE-F0225CAEF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271" y="2085974"/>
            <a:ext cx="4540196" cy="320516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7921AC-B76A-F6B4-7BE9-F03962FC54FF}"/>
              </a:ext>
            </a:extLst>
          </p:cNvPr>
          <p:cNvSpPr txBox="1"/>
          <p:nvPr/>
        </p:nvSpPr>
        <p:spPr>
          <a:xfrm>
            <a:off x="1912356" y="5501757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プログラム起動前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072A820-1F57-CCDD-EC18-44550DC257AB}"/>
              </a:ext>
            </a:extLst>
          </p:cNvPr>
          <p:cNvSpPr txBox="1"/>
          <p:nvPr/>
        </p:nvSpPr>
        <p:spPr>
          <a:xfrm>
            <a:off x="8165094" y="5501757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プログラム起動後</a:t>
            </a:r>
            <a:endParaRPr kumimoji="1" lang="en-US" altLang="ja-JP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4D700C65-03E2-817B-ADFE-CD09D7773958}"/>
              </a:ext>
            </a:extLst>
          </p:cNvPr>
          <p:cNvSpPr/>
          <p:nvPr/>
        </p:nvSpPr>
        <p:spPr>
          <a:xfrm>
            <a:off x="5757863" y="3429000"/>
            <a:ext cx="814387" cy="814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5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A3C53B-8D57-288E-269D-3C771C80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作成の経緯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BEBB4-6DDE-2617-F3E5-6878B45A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8" y="2376818"/>
            <a:ext cx="7343776" cy="3175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バックドエンジニアはプログラム作成時に</a:t>
            </a:r>
            <a:br>
              <a:rPr kumimoji="1" lang="en-US" altLang="ja-JP" sz="2800" dirty="0"/>
            </a:br>
            <a:r>
              <a:rPr kumimoji="1" lang="ja-JP" altLang="en-US" sz="2800" dirty="0"/>
              <a:t>何か問題があってもすぐ戻れるように</a:t>
            </a:r>
            <a:br>
              <a:rPr kumimoji="1" lang="en-US" altLang="ja-JP" sz="2800" dirty="0"/>
            </a:br>
            <a:r>
              <a:rPr kumimoji="1" lang="ja-JP" altLang="en-US" sz="2800" dirty="0">
                <a:solidFill>
                  <a:srgbClr val="FF0000"/>
                </a:solidFill>
              </a:rPr>
              <a:t>前回のバックアップを作成</a:t>
            </a:r>
            <a:r>
              <a:rPr kumimoji="1" lang="ja-JP" altLang="en-US" sz="2800" dirty="0"/>
              <a:t>してから</a:t>
            </a:r>
            <a:br>
              <a:rPr kumimoji="1" lang="en-US" altLang="ja-JP" sz="2800" dirty="0"/>
            </a:br>
            <a:r>
              <a:rPr kumimoji="1" lang="ja-JP" altLang="en-US" sz="2800" dirty="0"/>
              <a:t>作業を行う</a:t>
            </a:r>
            <a:endParaRPr kumimoji="1" lang="en-US" altLang="ja-JP" sz="2800" dirty="0"/>
          </a:p>
          <a:p>
            <a:pPr lvl="1"/>
            <a:r>
              <a:rPr kumimoji="1" lang="ja-JP" altLang="en-US" sz="2600" dirty="0"/>
              <a:t>間違って保存してしまうことで、</a:t>
            </a:r>
            <a:br>
              <a:rPr kumimoji="1" lang="en-US" altLang="ja-JP" sz="2600" dirty="0"/>
            </a:br>
            <a:r>
              <a:rPr kumimoji="1" lang="ja-JP" altLang="en-US" sz="2600" dirty="0">
                <a:solidFill>
                  <a:srgbClr val="FF0000"/>
                </a:solidFill>
              </a:rPr>
              <a:t>どのフォルダが一番新しいか</a:t>
            </a:r>
            <a:r>
              <a:rPr kumimoji="1" lang="ja-JP" altLang="en-US" sz="2600" dirty="0"/>
              <a:t>が</a:t>
            </a:r>
            <a:br>
              <a:rPr kumimoji="1" lang="en-US" altLang="ja-JP" sz="2600" dirty="0"/>
            </a:br>
            <a:r>
              <a:rPr kumimoji="1" lang="ja-JP" altLang="en-US" sz="2600" dirty="0"/>
              <a:t>わからなくなってしまうリスクが生じる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9E4B765-2375-0265-FE53-35A6C6C19A26}"/>
              </a:ext>
            </a:extLst>
          </p:cNvPr>
          <p:cNvSpPr/>
          <p:nvPr/>
        </p:nvSpPr>
        <p:spPr>
          <a:xfrm>
            <a:off x="7229475" y="2686050"/>
            <a:ext cx="528637" cy="25574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A653DF-C9B1-B37D-46FD-1C60DFAD92F6}"/>
              </a:ext>
            </a:extLst>
          </p:cNvPr>
          <p:cNvSpPr txBox="1"/>
          <p:nvPr/>
        </p:nvSpPr>
        <p:spPr>
          <a:xfrm>
            <a:off x="7361634" y="3487725"/>
            <a:ext cx="2657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　作成日順に</a:t>
            </a:r>
            <a:endParaRPr kumimoji="1" lang="en-US" altLang="ja-JP" sz="2800" dirty="0"/>
          </a:p>
          <a:p>
            <a:r>
              <a:rPr kumimoji="1" lang="ja-JP" altLang="en-US" sz="2800" dirty="0"/>
              <a:t>　並び変える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1240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D3A9C-9639-8A37-A301-079B3806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DE0E4C-B74F-9926-6DC8-879E220D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200" dirty="0"/>
              <a:t>現在の日付の取得</a:t>
            </a:r>
            <a:endParaRPr kumimoji="1" lang="en-US" altLang="ja-JP" sz="3200" dirty="0"/>
          </a:p>
          <a:p>
            <a:r>
              <a:rPr kumimoji="1" lang="ja-JP" altLang="en-US" sz="3200" dirty="0"/>
              <a:t>フォルダの作成</a:t>
            </a:r>
            <a:endParaRPr kumimoji="1" lang="en-US" altLang="ja-JP" sz="3200" dirty="0"/>
          </a:p>
          <a:p>
            <a:r>
              <a:rPr kumimoji="1" lang="ja-JP" altLang="en-US" sz="3200" dirty="0"/>
              <a:t>それを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週間分の日付を取得して行う</a:t>
            </a:r>
            <a:endParaRPr kumimoji="1" lang="en-US" altLang="ja-JP" sz="3200" dirty="0"/>
          </a:p>
          <a:p>
            <a:r>
              <a:rPr lang="ja-JP" altLang="en-US" sz="3200" dirty="0"/>
              <a:t>フォルダ内のファイルの精査</a:t>
            </a:r>
            <a:endParaRPr kumimoji="1" lang="en-US" altLang="ja-JP" sz="3200" dirty="0"/>
          </a:p>
          <a:p>
            <a:r>
              <a:rPr lang="ja-JP" altLang="en-US" sz="3200" dirty="0"/>
              <a:t>作成した</a:t>
            </a:r>
            <a:r>
              <a:rPr kumimoji="1" lang="ja-JP" altLang="en-US" sz="3200" dirty="0"/>
              <a:t>日付ごとにファイルの移動</a:t>
            </a:r>
            <a:endParaRPr kumimoji="1" lang="en-US" altLang="ja-JP" sz="3200" dirty="0"/>
          </a:p>
          <a:p>
            <a:r>
              <a:rPr kumimoji="1" lang="ja-JP" altLang="en-US" dirty="0"/>
              <a:t>（エラーは無視でお願いします。どうしても</a:t>
            </a:r>
            <a:r>
              <a:rPr kumimoji="1" lang="en-US" altLang="ja-JP" dirty="0" err="1"/>
              <a:t>Tracback</a:t>
            </a:r>
            <a:r>
              <a:rPr kumimoji="1" lang="ja-JP" altLang="en-US" dirty="0"/>
              <a:t>が処理できなかった</a:t>
            </a:r>
            <a:r>
              <a:rPr lang="en-US" altLang="ja-JP" dirty="0"/>
              <a:t>)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403730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A50C8-F33F-061A-60ED-62D0C583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/>
              <a:t>日付順</a:t>
            </a:r>
            <a:r>
              <a:rPr kumimoji="1" lang="ja-JP" altLang="en-US" sz="4400" dirty="0"/>
              <a:t>並べ替え機能との差別点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326040-AB82-71DE-7CDB-384891033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Windows</a:t>
            </a:r>
            <a:r>
              <a:rPr kumimoji="1" lang="ja-JP" altLang="en-US" sz="2800" dirty="0"/>
              <a:t>に搭載されている並べ替え機能はあくまで「保存日付順」がメインであり、オプションを使わないと「作成日付順」にできない</a:t>
            </a:r>
            <a:br>
              <a:rPr kumimoji="1" lang="en-US" altLang="ja-JP" sz="2800" dirty="0"/>
            </a:br>
            <a:r>
              <a:rPr lang="ja-JP" altLang="en-US" sz="2800" dirty="0"/>
              <a:t>→</a:t>
            </a:r>
            <a:r>
              <a:rPr lang="ja-JP" altLang="en-US" sz="2800" dirty="0">
                <a:solidFill>
                  <a:srgbClr val="FF0000"/>
                </a:solidFill>
              </a:rPr>
              <a:t>手間がかかる</a:t>
            </a:r>
            <a:endParaRPr lang="en-US" altLang="ja-JP" sz="2800" dirty="0">
              <a:solidFill>
                <a:srgbClr val="FF0000"/>
              </a:solidFill>
            </a:endParaRPr>
          </a:p>
          <a:p>
            <a:endParaRPr kumimoji="1" lang="en-US" altLang="ja-JP" sz="2800" dirty="0"/>
          </a:p>
          <a:p>
            <a:r>
              <a:rPr lang="ja-JP" altLang="en-US" sz="2800" dirty="0"/>
              <a:t>オプションを使用した「作成日付順」はほかのファイルもある状態になるため、どこがどの日付かわかりづらい→</a:t>
            </a:r>
            <a:r>
              <a:rPr lang="ja-JP" altLang="en-US" sz="2800" dirty="0">
                <a:solidFill>
                  <a:srgbClr val="FF0000"/>
                </a:solidFill>
              </a:rPr>
              <a:t>手間がかかる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50452-CA13-CA14-7944-43DBD4AD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F523F8-0FD7-52F3-AAFC-A39330B6A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プログラム</a:t>
            </a:r>
            <a:r>
              <a:rPr kumimoji="1" lang="ja-JP" altLang="en-US" sz="2800" dirty="0"/>
              <a:t>をカレントディレクトリへ移動しなくても</a:t>
            </a:r>
            <a:r>
              <a:rPr lang="ja-JP" altLang="en-US" sz="2800" dirty="0"/>
              <a:t>プログラムが</a:t>
            </a:r>
            <a:r>
              <a:rPr kumimoji="1" lang="ja-JP" altLang="en-US" sz="2800" dirty="0"/>
              <a:t>正常に動かせるようにしたい</a:t>
            </a:r>
            <a:endParaRPr kumimoji="1" lang="en-US" altLang="ja-JP" sz="2800" dirty="0"/>
          </a:p>
          <a:p>
            <a:r>
              <a:rPr lang="ja-JP" altLang="en-US" sz="2800" dirty="0"/>
              <a:t>カレントディレクトリ内のフォルダを対象外としているが、オプションで選択できるようにしたい</a:t>
            </a:r>
            <a:endParaRPr kumimoji="1" lang="en-US" altLang="ja-JP" sz="2800" dirty="0"/>
          </a:p>
          <a:p>
            <a:pPr lvl="1"/>
            <a:r>
              <a:rPr kumimoji="1" lang="ja-JP" altLang="en-US" sz="2600" dirty="0"/>
              <a:t>コーディングする方向性は定まっているため、</a:t>
            </a:r>
            <a:br>
              <a:rPr kumimoji="1" lang="en-US" altLang="ja-JP" sz="2600" dirty="0"/>
            </a:br>
            <a:r>
              <a:rPr kumimoji="1" lang="ja-JP" altLang="en-US" sz="2600" dirty="0"/>
              <a:t>改良に挑戦していきたい</a:t>
            </a:r>
          </a:p>
        </p:txBody>
      </p:sp>
    </p:spTree>
    <p:extLst>
      <p:ext uri="{BB962C8B-B14F-4D97-AF65-F5344CB8AC3E}">
        <p14:creationId xmlns:p14="http://schemas.microsoft.com/office/powerpoint/2010/main" val="2401679998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27</TotalTime>
  <Words>260</Words>
  <Application>Microsoft Office PowerPoint</Application>
  <PresentationFormat>ワイド画面</PresentationFormat>
  <Paragraphs>30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ファセット</vt:lpstr>
      <vt:lpstr>ファイル整理 プログラム</vt:lpstr>
      <vt:lpstr>目次</vt:lpstr>
      <vt:lpstr>作成したコンテンツ</vt:lpstr>
      <vt:lpstr>作成の経緯</vt:lpstr>
      <vt:lpstr>手順</vt:lpstr>
      <vt:lpstr>日付順並べ替え機能との差別点</vt:lpstr>
      <vt:lpstr>今後の課題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7</cp:revision>
  <dcterms:created xsi:type="dcterms:W3CDTF">2024-10-02T02:02:02Z</dcterms:created>
  <dcterms:modified xsi:type="dcterms:W3CDTF">2025-01-07T02:50:33Z</dcterms:modified>
</cp:coreProperties>
</file>