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8" r:id="rId4"/>
    <p:sldId id="268" r:id="rId5"/>
    <p:sldId id="260" r:id="rId6"/>
    <p:sldId id="270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20993E-A3F5-54E4-E170-9B53066A4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B7B4273-04C5-3AE3-1EAB-1ECE8F1B1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66FEB2-3979-0A23-8E9E-58C928F13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120B-DA12-4E0F-82B3-F3779555C131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7B78FD-CF75-7FD3-5F1B-69CD011DC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F97546-5680-9063-1E5C-C9A8F78E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8FB5-FC22-4295-B265-905D535D2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4544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71489B-9BB7-F3E1-CCE7-C320A5331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5593F93-37A1-120A-4D5C-16B49B107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48676D-B275-C050-E42F-6F45F324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120B-DA12-4E0F-82B3-F3779555C131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E2883A-DC99-3487-314A-5B0F0B5FE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BC0E46-F88C-DAB8-DDBE-6FBB0C4B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8FB5-FC22-4295-B265-905D535D2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126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248C464-23F1-07FB-C742-0CF48DF7C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936587-4ED6-94EB-C600-CE0445EB2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44F790-3D54-C27A-5FCE-0DD4F2631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120B-DA12-4E0F-82B3-F3779555C131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C85D64-6796-2BAB-D950-176C863C7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52A444-9CE9-5F54-5BFC-9FC111510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8FB5-FC22-4295-B265-905D535D2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336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7369EB-94A4-EACD-0E75-67382D02E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5CB128-C90B-C0AF-BA86-88EB75A22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8CE56D-EA37-294B-7870-4E067C90A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120B-DA12-4E0F-82B3-F3779555C131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163435-8B5C-F3D3-7BE1-7636EF51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AF4C8E-ECC3-FCAB-4A0E-46BCD8816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8FB5-FC22-4295-B265-905D535D2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19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93D3A3-C739-4679-4A51-CBB85994E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C8AFE8-4CB5-8082-E9EB-C617F78BD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91AA16-ED56-C8BD-48C0-941BCECD7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120B-DA12-4E0F-82B3-F3779555C131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1E1902-CDA7-255F-F551-C7D957438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6E233A-2FFD-ADC8-463B-71ECEF725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8FB5-FC22-4295-B265-905D535D2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44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67A06E-CE33-7FAD-B355-47F2C9585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DD41EF-71DE-5998-29E6-B510051A4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5BCFC8F-AC4F-6196-C18F-382817760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05F393F-A8A8-70B0-6556-597E7580E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120B-DA12-4E0F-82B3-F3779555C131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9F8E72-18C5-3C18-1D38-819DB354F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439765-0981-A88D-2E78-9A311C10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8FB5-FC22-4295-B265-905D535D2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725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D1651-E7EB-F697-2EF5-E5713FDF3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062F2B-7778-73A5-F78F-2516D1627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BF07408-BEA2-54B0-6C21-0325DC385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9F58B55-9EF3-D876-A318-0F5CDC3C38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1D6FD65-8F02-39E9-A19B-D4D92F1459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2FEB293-E384-0891-885E-064D250DF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120B-DA12-4E0F-82B3-F3779555C131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5374019-CE08-6FCD-ACEE-C462A996C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7B7B8E9-BEA9-D002-15D2-26B50360B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8FB5-FC22-4295-B265-905D535D2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271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170F25-10E9-111F-36F8-71B171573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1DD66C3-9A93-1260-B47B-113D34342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120B-DA12-4E0F-82B3-F3779555C131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99CAA3D-E871-EE79-41C2-80332152B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A325D9D-E086-9373-E7C2-20C8F849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8FB5-FC22-4295-B265-905D535D2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32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F427FB7-D347-E0A8-57E4-E5345A749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120B-DA12-4E0F-82B3-F3779555C131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AB7028F-F6E1-8F77-0984-F9387977F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6345530-010F-CD21-7902-0CA5B098F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8FB5-FC22-4295-B265-905D535D2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984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A9C401-FA54-5DE5-EA65-E5C483393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B75CAF-7D20-44F2-1D57-05CFA78CC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BBB3AA-A950-BB61-DBD4-D4A96C42D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D159E2B-18A6-222C-1AE0-60DBB6CA8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120B-DA12-4E0F-82B3-F3779555C131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A2C12C-D497-5A26-4A71-6FA9B9982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D04EBD-35C9-7175-116A-BE90DB601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8FB5-FC22-4295-B265-905D535D2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309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5BE958-031C-2A9F-A227-89EF9F9FC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B15518A-5719-6DF2-E7F5-AF49824EA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C90D0BA-D1A4-F56C-CC61-CB3BF7D1C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9D9EA8-C17A-701A-4557-122B08FE7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120B-DA12-4E0F-82B3-F3779555C131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37E85E-90B4-D5F3-BBA2-8F5372301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3E734F-06E6-9A9A-91F8-A67768B79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E8FB5-FC22-4295-B265-905D535D2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064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493892C-CEDA-4069-E759-8A079B63B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4449C9-3660-1C18-8611-5FCC2692E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183CFE-B64A-86B6-A60D-BDECEC3D9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B120B-DA12-4E0F-82B3-F3779555C131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F1405D-4826-71EC-7ACA-EBA10E9B3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FEAC28-2FEA-AEB7-D177-2F9A2910B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E8FB5-FC22-4295-B265-905D535D2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718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59A55C-3BF5-879D-07AB-00395FFF0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簡易打刻システムの</a:t>
            </a:r>
            <a:br>
              <a:rPr kumimoji="1" lang="en-US" altLang="ja-JP" dirty="0"/>
            </a:br>
            <a:r>
              <a:rPr kumimoji="1" lang="ja-JP" altLang="en-US" dirty="0"/>
              <a:t>使用方法</a:t>
            </a:r>
          </a:p>
        </p:txBody>
      </p:sp>
    </p:spTree>
    <p:extLst>
      <p:ext uri="{BB962C8B-B14F-4D97-AF65-F5344CB8AC3E}">
        <p14:creationId xmlns:p14="http://schemas.microsoft.com/office/powerpoint/2010/main" val="2733307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52B49-EB5E-CCF9-5C5C-EA4737AB2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DBD12E-ECBD-0940-A963-2F3DD6A2E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D1BC1A-7656-D3B7-580B-F8E3EA3DE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1.</a:t>
            </a:r>
            <a:r>
              <a:rPr lang="ja-JP" altLang="en-US" dirty="0"/>
              <a:t>制作</a:t>
            </a:r>
            <a:r>
              <a:rPr kumimoji="1" lang="ja-JP" altLang="en-US" dirty="0"/>
              <a:t>目的</a:t>
            </a:r>
            <a:endParaRPr kumimoji="1" lang="en-US" altLang="ja-JP" dirty="0"/>
          </a:p>
          <a:p>
            <a:r>
              <a:rPr kumimoji="1" lang="en-US" altLang="ja-JP" dirty="0"/>
              <a:t>2.</a:t>
            </a:r>
            <a:r>
              <a:rPr kumimoji="1" lang="ja-JP" altLang="en-US" dirty="0"/>
              <a:t>アプリケーションの場所</a:t>
            </a:r>
            <a:endParaRPr kumimoji="1" lang="en-US" altLang="ja-JP" dirty="0"/>
          </a:p>
          <a:p>
            <a:r>
              <a:rPr lang="en-US" altLang="ja-JP" dirty="0"/>
              <a:t>3</a:t>
            </a:r>
            <a:r>
              <a:rPr kumimoji="1" lang="en-US" altLang="ja-JP" dirty="0"/>
              <a:t>.</a:t>
            </a:r>
            <a:r>
              <a:rPr kumimoji="1" lang="ja-JP" altLang="en-US" dirty="0"/>
              <a:t>出勤・退勤</a:t>
            </a:r>
            <a:r>
              <a:rPr lang="ja-JP" altLang="en-US" dirty="0"/>
              <a:t>打刻方法について</a:t>
            </a:r>
            <a:endParaRPr kumimoji="1" lang="en-US" altLang="ja-JP" dirty="0"/>
          </a:p>
          <a:p>
            <a:r>
              <a:rPr lang="en-US" altLang="ja-JP" dirty="0"/>
              <a:t>4</a:t>
            </a:r>
            <a:r>
              <a:rPr kumimoji="1" lang="en-US" altLang="ja-JP" dirty="0"/>
              <a:t>.CSV</a:t>
            </a:r>
            <a:r>
              <a:rPr kumimoji="1" lang="ja-JP" altLang="en-US" dirty="0"/>
              <a:t>出力について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6341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B5A3F4-5255-A05E-9104-40F9E6058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なぜこれを制作しようと思ったか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D3DA7E-7120-3E0B-0E32-00FDE1DE3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元の会社で働いている際、打刻システムが複雑でわかりづらかったことがきっかけ</a:t>
            </a:r>
            <a:endParaRPr kumimoji="1" lang="en-US" altLang="ja-JP" dirty="0"/>
          </a:p>
          <a:p>
            <a:r>
              <a:rPr kumimoji="1" lang="ja-JP" altLang="en-US" dirty="0"/>
              <a:t>簡易的に作るとどれだけ軽くなるかを実践してみたかった</a:t>
            </a:r>
            <a:endParaRPr kumimoji="1" lang="en-US" altLang="ja-JP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96D9FA53-9281-99B3-1942-12DC44A0C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102" y="3514725"/>
            <a:ext cx="4629796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73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F591F2-EC09-B1A7-5E3D-825C2510D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アプリケーションの場所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885859-731B-E80A-2594-8E835BBEF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DAKOKU(.jar)</a:t>
            </a:r>
            <a:r>
              <a:rPr kumimoji="1" lang="ja-JP" altLang="en-US" dirty="0"/>
              <a:t>をダブルクリックにて起動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669B8AA-5584-E300-9FED-6B92B8998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371" y="2445997"/>
            <a:ext cx="6736908" cy="404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43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E0257C-3D04-55B4-A22C-1290308EF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出勤・退勤打刻方法について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D274FE-B6E5-68C1-50FC-10FC0C746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出勤時間が</a:t>
            </a:r>
            <a:r>
              <a:rPr kumimoji="1" lang="en-US" altLang="ja-JP" dirty="0"/>
              <a:t>00:00:00</a:t>
            </a:r>
            <a:r>
              <a:rPr lang="ja-JP" altLang="en-US" dirty="0"/>
              <a:t>でない限り、打刻ボタンを押下することで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自動的に打刻される。出勤時間が打刻されていると、退勤時間に現在時刻が打刻される。</a:t>
            </a:r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EF53003-1D9E-23B3-ADFF-087F9705B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204" y="3429000"/>
            <a:ext cx="4629796" cy="274358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AE9BCFC-179B-DBCB-347C-F9FB59BF4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004" y="3428999"/>
            <a:ext cx="4629796" cy="2743583"/>
          </a:xfrm>
          <a:prstGeom prst="rect">
            <a:avLst/>
          </a:prstGeom>
        </p:spPr>
      </p:pic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B34111A6-9D15-7C3A-B3F0-67AC530AABC9}"/>
              </a:ext>
            </a:extLst>
          </p:cNvPr>
          <p:cNvSpPr/>
          <p:nvPr/>
        </p:nvSpPr>
        <p:spPr>
          <a:xfrm rot="5400000">
            <a:off x="6113932" y="4504721"/>
            <a:ext cx="628004" cy="592139"/>
          </a:xfrm>
          <a:prstGeom prst="triangl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4E0CCB00-4570-A672-EE94-68B9751F35D0}"/>
              </a:ext>
            </a:extLst>
          </p:cNvPr>
          <p:cNvSpPr/>
          <p:nvPr/>
        </p:nvSpPr>
        <p:spPr>
          <a:xfrm>
            <a:off x="4135908" y="5404232"/>
            <a:ext cx="757238" cy="7683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3762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0C63E-53A2-29FE-91BF-C6880942D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CF521E-B298-D57C-66BF-80A1F3341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出力について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5F837F-E03E-CF34-4C32-DD33D3279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ボタンを押すと</a:t>
            </a:r>
            <a:r>
              <a:rPr lang="ja-JP" altLang="en-US" dirty="0"/>
              <a:t>、</a:t>
            </a:r>
            <a:r>
              <a:rPr lang="en-US" altLang="ja-JP" dirty="0"/>
              <a:t>jar</a:t>
            </a:r>
            <a:r>
              <a:rPr lang="ja-JP" altLang="en-US" dirty="0"/>
              <a:t>ファイルがあるフォルダに</a:t>
            </a:r>
            <a:r>
              <a:rPr lang="en-US" altLang="ja-JP" dirty="0"/>
              <a:t>log</a:t>
            </a:r>
            <a:r>
              <a:rPr lang="ja-JP" altLang="en-US" dirty="0"/>
              <a:t>ファイルが作成される。</a:t>
            </a:r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0AB15C2-4C5C-65E8-89CB-163E04E3B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327" y="3433380"/>
            <a:ext cx="4629796" cy="274358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EADDA77-98A4-5D0D-D17C-CA52DAD778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192" t="30371" r="10109" b="9221"/>
          <a:stretch/>
        </p:blipFill>
        <p:spPr>
          <a:xfrm>
            <a:off x="6552879" y="3525455"/>
            <a:ext cx="4787792" cy="25594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6D04EB14-1524-2A2D-8DFC-FEF5D6DFB8AE}"/>
              </a:ext>
            </a:extLst>
          </p:cNvPr>
          <p:cNvSpPr/>
          <p:nvPr/>
        </p:nvSpPr>
        <p:spPr>
          <a:xfrm rot="5400000">
            <a:off x="5771677" y="4509102"/>
            <a:ext cx="628004" cy="592139"/>
          </a:xfrm>
          <a:prstGeom prst="triangl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0ACC0213-C96D-2646-12E6-09D9DCC03638}"/>
              </a:ext>
            </a:extLst>
          </p:cNvPr>
          <p:cNvSpPr/>
          <p:nvPr/>
        </p:nvSpPr>
        <p:spPr>
          <a:xfrm>
            <a:off x="2278533" y="5408613"/>
            <a:ext cx="757238" cy="7683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9E1F680C-921B-1952-1EFD-313F2C53ECC5}"/>
              </a:ext>
            </a:extLst>
          </p:cNvPr>
          <p:cNvSpPr/>
          <p:nvPr/>
        </p:nvSpPr>
        <p:spPr>
          <a:xfrm>
            <a:off x="6524303" y="3794123"/>
            <a:ext cx="819798" cy="3000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400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146</Words>
  <Application>Microsoft Office PowerPoint</Application>
  <PresentationFormat>ワイド画面</PresentationFormat>
  <Paragraphs>16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簡易打刻システムの 使用方法</vt:lpstr>
      <vt:lpstr>目次</vt:lpstr>
      <vt:lpstr>なぜこれを制作しようと思ったか</vt:lpstr>
      <vt:lpstr>アプリケーションの場所</vt:lpstr>
      <vt:lpstr>出勤・退勤打刻方法について</vt:lpstr>
      <vt:lpstr>CSV出力について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</cp:revision>
  <dcterms:created xsi:type="dcterms:W3CDTF">2025-01-07T01:07:19Z</dcterms:created>
  <dcterms:modified xsi:type="dcterms:W3CDTF">2025-01-07T01:31:28Z</dcterms:modified>
</cp:coreProperties>
</file>