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0" r:id="rId4"/>
    <p:sldId id="259" r:id="rId5"/>
    <p:sldId id="261" r:id="rId6"/>
    <p:sldId id="257" r:id="rId7"/>
    <p:sldId id="258" r:id="rId8"/>
    <p:sldId id="273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62801-2B34-3DCB-782C-3AEAB9C45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A3248B-24D3-A3FD-FE0D-DD35B3678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CF026-C243-276B-B3AD-5BB6B95F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990A8-9B9E-46CD-2B50-A5F80401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01B9F-C1A3-93FD-F779-FD63C96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B7FF2-56E1-CCCF-5C75-77B42710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D250C-CD35-C813-0E2B-6A701003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94BDA-5E1E-6ACD-42FA-D790E6A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1E50-86B4-B5DF-AD32-1197C3B3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34FA2-5980-62C6-E92C-46BD7D9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0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CB9FF8-275C-2A06-C9D0-DB3D62FEC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18C54B-7075-6381-ED81-190536C8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CA1A0-E565-AC0A-7A53-9B9B4764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16305-711F-2264-4EA3-937ADDFA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1734C-B413-81D4-7EBA-B766F004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A7B9E-C567-10D4-505C-87837927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264C5-BB73-6AD2-B4A0-6E1E27E3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87978-C238-C90D-158E-3AE89FDF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9EAD-BA99-FD82-D79B-9EF46F59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DFAFC-7593-6FA7-DB15-4C166778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343CC-ACEA-FA59-6C66-36DC6C2D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664885-29B0-B23C-A5A5-4E6F512F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C6E02-7BEF-DF6F-D3CD-316EDC5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DF998-0E44-66B6-AF4D-9D6F6AB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E04CF-90AF-5F7A-31BD-3370438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B324B-6A1D-B0AF-ACE3-CFBD99FE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740CD-4075-CA48-1FE8-81D145825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66C5A0-469F-2B8F-38B4-132756C8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B650F-7170-3725-B67C-078F4EF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8E54DB-C5A7-8614-1280-BCDE4150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5EC2D-FE4F-4285-D9F7-C39A50F9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2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EA50-2B82-A90B-6186-0F73081E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E950F-953E-AD74-657D-56A99362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3ACD23-9D88-8F32-406F-ECB881C3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A43123-BFDB-45AC-61F5-9E109F90A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15ABAB-2DEC-3D2E-D15E-E6E100A8A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15958-744F-AB9E-55A8-A09C2D16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E13D20-279C-5AE3-6095-C5A1CC63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D4F6E5-6AAA-7C5F-F669-899BA539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75147-1DC8-1835-D860-B5085D0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12AB3E-9E40-36E8-EB10-3EC26310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810061-8515-8709-8F6B-82D441FC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F479D1-B500-1BB1-4F56-12B021C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8F344-F0A8-5E0E-A076-419D448E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4C160C-9222-E0DF-3220-4C6BE030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AD8787-6C39-A4CC-43E3-24CA3535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0156B-B54D-EA76-ADC7-F4151D4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9471B-5DFE-8E5E-B25A-8F19880D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0E8B2-52CF-7AEA-915E-EFBCFD15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C4933-A845-6942-B604-EEFF4DEA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23A5AB-CD1E-671A-C6FB-48F4D11C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918D9-6CAB-F256-E1F1-859CC1D4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1075D-979B-B162-B08C-831AE06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0B63E5-A3B2-CBFE-F777-4757AF5C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7A68CD-B6FF-E50D-CF3F-B4D59A88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1C547-6425-D829-D9D7-B74DF99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94E4F6-2CE6-0B03-0287-1CCD122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1D05E-ECD2-3DA4-7BCE-5B4533C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7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5E56FB-BE39-BB18-732F-3CFC6CA2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136C8-3E21-8F5B-CEE2-AF25FC1D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DA3DF-70FA-E2AD-FEDC-5F3FFFA89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3A4A-389D-4D41-8AA4-1BC310B7525C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0A76F-F36B-9EB7-2815-B5F313A7F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3E3F6C-E5DF-5A43-2594-3E29D635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95AE-4775-03C4-10D9-AAF476B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605849"/>
            <a:ext cx="7766936" cy="1646302"/>
          </a:xfrm>
        </p:spPr>
        <p:txBody>
          <a:bodyPr>
            <a:noAutofit/>
          </a:bodyPr>
          <a:lstStyle/>
          <a:p>
            <a:r>
              <a:rPr kumimoji="1" lang="ja-JP" altLang="en-US" sz="5400" dirty="0"/>
              <a:t>ファイル整理</a:t>
            </a:r>
            <a:r>
              <a:rPr lang="ja-JP" altLang="en-US" sz="5400" dirty="0"/>
              <a:t>プログラム</a:t>
            </a:r>
            <a:br>
              <a:rPr lang="en-US" altLang="ja-JP" sz="5400" dirty="0"/>
            </a:br>
            <a:r>
              <a:rPr lang="ja-JP" altLang="en-US" sz="5400" dirty="0"/>
              <a:t>説明書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3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2B49-EB5E-CCF9-5C5C-EA4737AB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BD12E-ECBD-0940-A963-2F3DD6A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1BC1A-7656-D3B7-580B-F8E3EA3D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製作時間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制作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lang="en-US" altLang="ja-JP" sz="2800" dirty="0"/>
              <a:t>3.</a:t>
            </a:r>
            <a:r>
              <a:rPr lang="ja-JP" altLang="en-US" sz="2800" dirty="0"/>
              <a:t>日付順</a:t>
            </a:r>
            <a:r>
              <a:rPr kumimoji="1" lang="ja-JP" altLang="en-US" sz="2800" dirty="0"/>
              <a:t>並べ替え機能との差別点</a:t>
            </a:r>
            <a:endParaRPr kumimoji="1" lang="en-US" altLang="ja-JP" dirty="0"/>
          </a:p>
          <a:p>
            <a:r>
              <a:rPr lang="en-US" altLang="ja-JP" dirty="0"/>
              <a:t>4.</a:t>
            </a:r>
            <a:r>
              <a:rPr kumimoji="1" lang="ja-JP" altLang="en-US" dirty="0"/>
              <a:t>アプリケーションの場所</a:t>
            </a:r>
            <a:endParaRPr kumimoji="1" lang="en-US" altLang="ja-JP" dirty="0"/>
          </a:p>
          <a:p>
            <a:r>
              <a:rPr lang="en-US" altLang="ja-JP" dirty="0"/>
              <a:t>5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実行手順</a:t>
            </a:r>
            <a:r>
              <a:rPr lang="ja-JP" altLang="en-US" dirty="0"/>
              <a:t>について</a:t>
            </a:r>
            <a:endParaRPr kumimoji="1" lang="en-US" altLang="ja-JP" dirty="0"/>
          </a:p>
          <a:p>
            <a:r>
              <a:rPr lang="en-US" altLang="ja-JP" dirty="0"/>
              <a:t>6.</a:t>
            </a:r>
            <a:r>
              <a:rPr lang="ja-JP" altLang="en-US" dirty="0"/>
              <a:t>反省点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4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C4E4F-F757-00AD-9418-C7615DEA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製作時間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51AC7-43F0-D062-7315-9B298245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全工程</a:t>
            </a:r>
            <a:r>
              <a:rPr lang="en-US" altLang="ja-JP" dirty="0"/>
              <a:t>:9</a:t>
            </a:r>
            <a:r>
              <a:rPr lang="ja-JP" altLang="en-US" dirty="0"/>
              <a:t>日</a:t>
            </a:r>
            <a:r>
              <a:rPr lang="en-US" altLang="ja-JP" dirty="0"/>
              <a:t>(1</a:t>
            </a:r>
            <a:r>
              <a:rPr lang="ja-JP" altLang="en-US" dirty="0"/>
              <a:t>日当たり</a:t>
            </a:r>
            <a:r>
              <a:rPr lang="en-US" altLang="ja-JP" dirty="0"/>
              <a:t>4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環境構築</a:t>
            </a:r>
            <a:r>
              <a:rPr lang="en-US" altLang="ja-JP" dirty="0"/>
              <a:t>:1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kumimoji="1" lang="ja-JP" altLang="en-US" dirty="0"/>
              <a:t>コーディング演習</a:t>
            </a:r>
            <a:r>
              <a:rPr kumimoji="1" lang="en-US" altLang="ja-JP" dirty="0"/>
              <a:t>:</a:t>
            </a:r>
            <a:r>
              <a:rPr lang="en-US" altLang="ja-JP" dirty="0"/>
              <a:t>2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1"/>
            <a:r>
              <a:rPr lang="ja-JP" altLang="en-US" dirty="0"/>
              <a:t>制作</a:t>
            </a:r>
            <a:r>
              <a:rPr kumimoji="1" lang="ja-JP" altLang="en-US" dirty="0"/>
              <a:t>内容決定期間</a:t>
            </a:r>
            <a:r>
              <a:rPr kumimoji="1" lang="en-US" altLang="ja-JP" dirty="0"/>
              <a:t>:1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1"/>
            <a:r>
              <a:rPr lang="ja-JP" altLang="en-US" dirty="0"/>
              <a:t>コンテンツ製作時間</a:t>
            </a:r>
            <a:r>
              <a:rPr lang="en-US" altLang="ja-JP" dirty="0"/>
              <a:t>:5</a:t>
            </a:r>
            <a:r>
              <a:rPr lang="ja-JP" altLang="en-US" dirty="0"/>
              <a:t>日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59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3C53B-8D57-288E-269D-3C771C80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800" b="1" u="dbl" dirty="0">
                <a:uFill>
                  <a:solidFill>
                    <a:schemeClr val="accent2"/>
                  </a:solidFill>
                </a:uFill>
              </a:rPr>
              <a:t>作成の経緯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BEBB4-6DDE-2617-F3E5-6878B45A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96" y="2376815"/>
            <a:ext cx="7343776" cy="3175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バックドエンジニアはプログラム作成時に</a:t>
            </a:r>
            <a:br>
              <a:rPr kumimoji="1" lang="en-US" altLang="ja-JP" sz="2800" dirty="0"/>
            </a:br>
            <a:r>
              <a:rPr kumimoji="1" lang="ja-JP" altLang="en-US" sz="2800" dirty="0"/>
              <a:t>何か問題があってもすぐ戻れるように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FF0000"/>
                </a:solidFill>
              </a:rPr>
              <a:t>前回のバックアップを作成</a:t>
            </a:r>
            <a:r>
              <a:rPr kumimoji="1" lang="ja-JP" altLang="en-US" sz="2800" dirty="0"/>
              <a:t>してから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作業を行う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間違って保存してしまうことで、</a:t>
            </a:r>
            <a:br>
              <a:rPr kumimoji="1" lang="en-US" altLang="ja-JP" sz="2600" dirty="0"/>
            </a:br>
            <a:r>
              <a:rPr kumimoji="1" lang="ja-JP" altLang="en-US" sz="2600" dirty="0">
                <a:solidFill>
                  <a:srgbClr val="FF0000"/>
                </a:solidFill>
              </a:rPr>
              <a:t>どのフォルダが一番新しいか</a:t>
            </a:r>
            <a:r>
              <a:rPr kumimoji="1" lang="ja-JP" altLang="en-US" sz="2600" dirty="0"/>
              <a:t>が</a:t>
            </a:r>
            <a:br>
              <a:rPr kumimoji="1" lang="en-US" altLang="ja-JP" sz="2600" dirty="0"/>
            </a:br>
            <a:r>
              <a:rPr kumimoji="1" lang="ja-JP" altLang="en-US" sz="2600" dirty="0"/>
              <a:t>わからなくなってしまうリスクが生じる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653DF-C9B1-B37D-46FD-1C60DFAD92F6}"/>
              </a:ext>
            </a:extLst>
          </p:cNvPr>
          <p:cNvSpPr txBox="1"/>
          <p:nvPr/>
        </p:nvSpPr>
        <p:spPr>
          <a:xfrm>
            <a:off x="8696325" y="3487722"/>
            <a:ext cx="265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作成日順</a:t>
            </a:r>
            <a:r>
              <a:rPr kumimoji="1" lang="ja-JP" altLang="en-US" sz="2800" dirty="0"/>
              <a:t>に</a:t>
            </a:r>
            <a:endParaRPr kumimoji="1" lang="en-US" altLang="ja-JP" sz="2800" dirty="0"/>
          </a:p>
          <a:p>
            <a:r>
              <a:rPr kumimoji="1" lang="ja-JP" altLang="en-US" sz="2800" dirty="0"/>
              <a:t>　並び変える</a:t>
            </a:r>
            <a:endParaRPr kumimoji="1" lang="en-US" altLang="ja-JP" sz="2800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597ECE00-9F2C-0892-88DD-1E398D71A737}"/>
              </a:ext>
            </a:extLst>
          </p:cNvPr>
          <p:cNvSpPr/>
          <p:nvPr/>
        </p:nvSpPr>
        <p:spPr>
          <a:xfrm rot="5400000">
            <a:off x="7687865" y="3518168"/>
            <a:ext cx="982266" cy="846781"/>
          </a:xfrm>
          <a:prstGeom prst="triangle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A50C8-F33F-061A-60ED-62D0C583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日付順</a:t>
            </a:r>
            <a:r>
              <a:rPr kumimoji="1" lang="ja-JP" altLang="en-US" sz="4400" dirty="0"/>
              <a:t>並べ替え機能との差別点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326040-AB82-71DE-7CDB-38489103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Windows</a:t>
            </a:r>
            <a:r>
              <a:rPr kumimoji="1" lang="ja-JP" altLang="en-US" sz="2800" dirty="0"/>
              <a:t>に搭載されている並べ替え機能はあくまで「保存日付順」がメインであり、オプションを使わないと「作成日付順」にできない</a:t>
            </a:r>
            <a:br>
              <a:rPr kumimoji="1" lang="en-US" altLang="ja-JP" sz="2800" dirty="0"/>
            </a:br>
            <a:r>
              <a:rPr lang="ja-JP" altLang="en-US" sz="2800" dirty="0"/>
              <a:t>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lang="en-US" altLang="ja-JP" sz="2800" dirty="0">
              <a:solidFill>
                <a:srgbClr val="FF0000"/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オプションを使用した「作成日付順」はほかのファイルもある状態になるため、どこがどの日付かわかりづらい→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E252-46C9-79D2-03D6-A1B336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/>
              <a:t>コンテンツの場所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412C5-45FB-A459-63C1-ABE32570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アプリケーション</a:t>
            </a:r>
            <a:r>
              <a:rPr lang="en-US" altLang="ja-JP" dirty="0"/>
              <a:t>/</a:t>
            </a:r>
            <a:r>
              <a:rPr lang="ja-JP" altLang="en-US" dirty="0"/>
              <a:t>ファイル整理</a:t>
            </a:r>
            <a:r>
              <a:rPr lang="en-US" altLang="ja-JP" dirty="0"/>
              <a:t>/</a:t>
            </a:r>
            <a:r>
              <a:rPr lang="en-US" altLang="ja-JP" dirty="0" err="1"/>
              <a:t>File_Control</a:t>
            </a:r>
            <a:r>
              <a:rPr lang="en-US" altLang="ja-JP" dirty="0"/>
              <a:t>(.</a:t>
            </a:r>
            <a:r>
              <a:rPr lang="en-US" altLang="ja-JP" dirty="0" err="1"/>
              <a:t>py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A7989AB-797F-6637-FF76-6AE0D5CE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70" y="2529000"/>
            <a:ext cx="6297459" cy="37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3A9C-9639-8A37-A301-079B3806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/>
              <a:t>実行手順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4C0B474-9648-FBD2-5716-F03DA369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整理したいフォルダの中にプログラムを配置する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30848A-1BD2-CE56-B826-787FC30C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687717"/>
            <a:ext cx="6619875" cy="34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48591-564E-5EF5-F905-15104152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74291-9979-0530-5177-FB96A8B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 dirty="0"/>
              <a:t>実行手順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CB7B768-43F6-D181-BCA6-173F996D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ファイルを実行する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CFD196-2D5B-07E1-8A47-131A0D22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35" y="2484703"/>
            <a:ext cx="5948929" cy="35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50452-CA13-CA14-7944-43DBD4AD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23F8-0FD7-52F3-AAFC-A39330B6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プログラム</a:t>
            </a:r>
            <a:r>
              <a:rPr kumimoji="1" lang="ja-JP" altLang="en-US" sz="2800" dirty="0"/>
              <a:t>をカレントディレクトリへ移動しなくても</a:t>
            </a:r>
            <a:r>
              <a:rPr lang="ja-JP" altLang="en-US" sz="2800" dirty="0"/>
              <a:t>プログラムが</a:t>
            </a:r>
            <a:r>
              <a:rPr kumimoji="1" lang="ja-JP" altLang="en-US" sz="2800" dirty="0"/>
              <a:t>正常に動かせるようにしたい</a:t>
            </a:r>
            <a:endParaRPr kumimoji="1" lang="en-US" altLang="ja-JP" sz="2800" dirty="0"/>
          </a:p>
          <a:p>
            <a:pPr lvl="1"/>
            <a:r>
              <a:rPr kumimoji="1" lang="ja-JP" altLang="en-US" dirty="0"/>
              <a:t>絶対パスを指定して実行するだけだと手間であるため、ファイルパスをエクスプローラーのように指定したい</a:t>
            </a:r>
            <a:endParaRPr kumimoji="1" lang="en-US" altLang="ja-JP" dirty="0"/>
          </a:p>
          <a:p>
            <a:r>
              <a:rPr lang="ja-JP" altLang="en-US" sz="2800" dirty="0"/>
              <a:t>カレントディレクトリ内のフォルダを対象外としているが、オプションで選択できるようにしたい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コーディングする方向性は定まっているため、</a:t>
            </a:r>
            <a:br>
              <a:rPr kumimoji="1" lang="en-US" altLang="ja-JP" sz="2600" dirty="0"/>
            </a:br>
            <a:r>
              <a:rPr kumimoji="1" lang="ja-JP" altLang="en-US" sz="2600" dirty="0"/>
              <a:t>改良に挑戦していきたい</a:t>
            </a:r>
          </a:p>
        </p:txBody>
      </p:sp>
    </p:spTree>
    <p:extLst>
      <p:ext uri="{BB962C8B-B14F-4D97-AF65-F5344CB8AC3E}">
        <p14:creationId xmlns:p14="http://schemas.microsoft.com/office/powerpoint/2010/main" val="240167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312</Words>
  <Application>Microsoft Office PowerPoint</Application>
  <PresentationFormat>ワイド画面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ファイル整理プログラム 説明書</vt:lpstr>
      <vt:lpstr>目次</vt:lpstr>
      <vt:lpstr>製作時間</vt:lpstr>
      <vt:lpstr>作成の経緯</vt:lpstr>
      <vt:lpstr>日付順並べ替え機能との差別点</vt:lpstr>
      <vt:lpstr>コンテンツの場所</vt:lpstr>
      <vt:lpstr>実行手順</vt:lpstr>
      <vt:lpstr>実行手順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9</cp:revision>
  <dcterms:created xsi:type="dcterms:W3CDTF">2024-10-02T02:02:02Z</dcterms:created>
  <dcterms:modified xsi:type="dcterms:W3CDTF">2025-01-14T01:42:15Z</dcterms:modified>
</cp:coreProperties>
</file>