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9" r:id="rId3"/>
    <p:sldId id="271" r:id="rId4"/>
    <p:sldId id="258" r:id="rId5"/>
    <p:sldId id="268" r:id="rId6"/>
    <p:sldId id="259" r:id="rId7"/>
    <p:sldId id="260" r:id="rId8"/>
    <p:sldId id="261" r:id="rId9"/>
    <p:sldId id="262" r:id="rId10"/>
    <p:sldId id="265" r:id="rId11"/>
    <p:sldId id="266" r:id="rId12"/>
    <p:sldId id="263" r:id="rId13"/>
    <p:sldId id="267" r:id="rId14"/>
    <p:sldId id="264"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C431E-0ADF-44D0-9698-5A12AE2DC74F}" type="datetimeFigureOut">
              <a:rPr kumimoji="1" lang="ja-JP" altLang="en-US" smtClean="0"/>
              <a:t>2025/1/14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5D862-C1B3-4CA6-8C6C-FDB3B614EBE9}" type="slidenum">
              <a:rPr kumimoji="1" lang="ja-JP" altLang="en-US" smtClean="0"/>
              <a:t>‹#›</a:t>
            </a:fld>
            <a:endParaRPr kumimoji="1" lang="ja-JP" altLang="en-US"/>
          </a:p>
        </p:txBody>
      </p:sp>
    </p:spTree>
    <p:extLst>
      <p:ext uri="{BB962C8B-B14F-4D97-AF65-F5344CB8AC3E}">
        <p14:creationId xmlns:p14="http://schemas.microsoft.com/office/powerpoint/2010/main" val="4266151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715D862-C1B3-4CA6-8C6C-FDB3B614EBE9}" type="slidenum">
              <a:rPr kumimoji="1" lang="ja-JP" altLang="en-US" smtClean="0"/>
              <a:t>4</a:t>
            </a:fld>
            <a:endParaRPr kumimoji="1" lang="ja-JP" altLang="en-US"/>
          </a:p>
        </p:txBody>
      </p:sp>
    </p:spTree>
    <p:extLst>
      <p:ext uri="{BB962C8B-B14F-4D97-AF65-F5344CB8AC3E}">
        <p14:creationId xmlns:p14="http://schemas.microsoft.com/office/powerpoint/2010/main" val="369903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61DF6-3B40-2731-D23B-3E6DBCB3C60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71C7740-B073-1C02-AAE8-9A2A1C15B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79A4B8-1926-4D54-C009-B96F57200A6F}"/>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5" name="フッター プレースホルダー 4">
            <a:extLst>
              <a:ext uri="{FF2B5EF4-FFF2-40B4-BE49-F238E27FC236}">
                <a16:creationId xmlns:a16="http://schemas.microsoft.com/office/drawing/2014/main" id="{BF3E2294-F5FC-0A37-56B4-E699B002F0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7CF833-8EBF-056D-8ECD-F41DF4D1667D}"/>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359514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74EED-AC3A-6694-6740-F8E29F25D70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E5EB9F-7A08-1FBA-F491-4F465AEC1C2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9E866A-824E-CBAA-C568-081AD4663C85}"/>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5" name="フッター プレースホルダー 4">
            <a:extLst>
              <a:ext uri="{FF2B5EF4-FFF2-40B4-BE49-F238E27FC236}">
                <a16:creationId xmlns:a16="http://schemas.microsoft.com/office/drawing/2014/main" id="{6D9AC8A4-726C-75B6-73FA-F9BE63CFE5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FBA584-5974-75F6-62EA-129E52ACB58D}"/>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32909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AA65BEC-0867-A568-4E9A-BBB2F2FF28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9B4031-CFDE-7A7D-2ECF-7E920541267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0ED6B6-14FE-5396-CC92-49B8236369FD}"/>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5" name="フッター プレースホルダー 4">
            <a:extLst>
              <a:ext uri="{FF2B5EF4-FFF2-40B4-BE49-F238E27FC236}">
                <a16:creationId xmlns:a16="http://schemas.microsoft.com/office/drawing/2014/main" id="{08536FF9-7863-2FB0-E0D6-DD36109889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478F3B-F6FC-CA64-C2E8-371A10DE24BC}"/>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251916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B4F0F-E124-EAB3-D7D3-3659001F04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AAF634-A821-2F42-EEC5-3B8A1DA5B6F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A60A06-3E27-8E70-FFD8-34E8AB82CBF1}"/>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5" name="フッター プレースホルダー 4">
            <a:extLst>
              <a:ext uri="{FF2B5EF4-FFF2-40B4-BE49-F238E27FC236}">
                <a16:creationId xmlns:a16="http://schemas.microsoft.com/office/drawing/2014/main" id="{A9CBD076-933A-5152-D663-D2303BD764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842840-2541-EBDE-A359-4C6C5D8BB1F8}"/>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248024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FB1E0-98B2-9FA8-04CC-2CE2E793F2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3895FD-EDF9-17A6-176B-76771272B4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EA95404-678F-1DE7-69A3-1BD814A3E896}"/>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5" name="フッター プレースホルダー 4">
            <a:extLst>
              <a:ext uri="{FF2B5EF4-FFF2-40B4-BE49-F238E27FC236}">
                <a16:creationId xmlns:a16="http://schemas.microsoft.com/office/drawing/2014/main" id="{409A9DC9-A12D-4C6C-F576-B439878197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1D00CB-BA77-7B40-FE96-981DE78BC476}"/>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81708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B0090-55D6-5F45-EAE0-C2248F786D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D975C6-20A4-48BC-3EFA-6A22F3F179D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914D6A-B775-1E02-5473-29DF32671A1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F1E432-F9E8-CCCC-BDF7-EC07A6A415FF}"/>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6" name="フッター プレースホルダー 5">
            <a:extLst>
              <a:ext uri="{FF2B5EF4-FFF2-40B4-BE49-F238E27FC236}">
                <a16:creationId xmlns:a16="http://schemas.microsoft.com/office/drawing/2014/main" id="{DF04842C-8596-8775-0BD4-9A537838A8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06C9BE-BB1F-B382-743C-CDA83C4D7DBA}"/>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187960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766E0-EB14-2007-B65E-8C4A383A74A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16CDE3-A6EE-B37B-19A0-457E28881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DFA16B9-0F86-AA17-1B0E-2F81D8DB3D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66ADAAA-1767-3008-8707-D5D14163F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73CB91-35C9-B7B9-C7C3-E86B902AF40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C8589A-D0AD-960B-85C8-7FE2B3D99F7A}"/>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8" name="フッター プレースホルダー 7">
            <a:extLst>
              <a:ext uri="{FF2B5EF4-FFF2-40B4-BE49-F238E27FC236}">
                <a16:creationId xmlns:a16="http://schemas.microsoft.com/office/drawing/2014/main" id="{7EDBD9EB-ECD6-E5BB-9011-1F99761E532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6C280A-7EDC-CE14-9497-2062B4D6AA91}"/>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188453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696002-9DD9-478F-B9ED-CC4E875EFBC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1FE984-91D7-6CC1-15E0-C46560A07343}"/>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4" name="フッター プレースホルダー 3">
            <a:extLst>
              <a:ext uri="{FF2B5EF4-FFF2-40B4-BE49-F238E27FC236}">
                <a16:creationId xmlns:a16="http://schemas.microsoft.com/office/drawing/2014/main" id="{67F8A3AF-324A-B711-EA7E-1BFB969DD68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4590FC-6037-9117-6621-088DD77646F7}"/>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335980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8EFB36-5B94-5F98-BAE5-8A319F2170CD}"/>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3" name="フッター プレースホルダー 2">
            <a:extLst>
              <a:ext uri="{FF2B5EF4-FFF2-40B4-BE49-F238E27FC236}">
                <a16:creationId xmlns:a16="http://schemas.microsoft.com/office/drawing/2014/main" id="{4BEAB2D8-F8B3-E470-2D22-090348334D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45E0B0-41FF-FB16-8E52-C7A8EADFA5B5}"/>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264944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A7490-30DD-3F94-AFD5-5D8537A864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313B37-A5F9-AE86-3860-6CDA5D6FF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133BEB-86BA-1AF2-1B78-1C9E16188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830C35-F6B6-36F6-A4AA-61CCF64FDC0F}"/>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6" name="フッター プレースホルダー 5">
            <a:extLst>
              <a:ext uri="{FF2B5EF4-FFF2-40B4-BE49-F238E27FC236}">
                <a16:creationId xmlns:a16="http://schemas.microsoft.com/office/drawing/2014/main" id="{CF304FA3-C407-3DA3-EE4B-3D4F9EDA3D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D43304-9B02-086D-8D1B-7907768D888A}"/>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306446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60F1C-03D5-CAAB-6ACE-6BA3A29A0F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BEBF2F9-90E9-0173-1E22-1ABA003B2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927FD-3EDE-0667-327D-A47BBEDB3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32879C-5E5D-0E64-8CCA-3512DAA21C3C}"/>
              </a:ext>
            </a:extLst>
          </p:cNvPr>
          <p:cNvSpPr>
            <a:spLocks noGrp="1"/>
          </p:cNvSpPr>
          <p:nvPr>
            <p:ph type="dt" sz="half" idx="10"/>
          </p:nvPr>
        </p:nvSpPr>
        <p:spPr/>
        <p:txBody>
          <a:bodyPr/>
          <a:lstStyle/>
          <a:p>
            <a:fld id="{19D6D3A6-F11E-447C-8C92-1C818D7D0770}" type="datetimeFigureOut">
              <a:rPr kumimoji="1" lang="ja-JP" altLang="en-US" smtClean="0"/>
              <a:t>2025/1/14</a:t>
            </a:fld>
            <a:endParaRPr kumimoji="1" lang="ja-JP" altLang="en-US"/>
          </a:p>
        </p:txBody>
      </p:sp>
      <p:sp>
        <p:nvSpPr>
          <p:cNvPr id="6" name="フッター プレースホルダー 5">
            <a:extLst>
              <a:ext uri="{FF2B5EF4-FFF2-40B4-BE49-F238E27FC236}">
                <a16:creationId xmlns:a16="http://schemas.microsoft.com/office/drawing/2014/main" id="{7545BB6D-DBE5-CC85-AAAC-4F3CA71F05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73CC51-4A12-3FFE-A26D-1C8BD3CFD3BB}"/>
              </a:ext>
            </a:extLst>
          </p:cNvPr>
          <p:cNvSpPr>
            <a:spLocks noGrp="1"/>
          </p:cNvSpPr>
          <p:nvPr>
            <p:ph type="sldNum" sz="quarter" idx="12"/>
          </p:nvPr>
        </p:nvSpPr>
        <p:spPr/>
        <p:txBody>
          <a:body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304557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B66ECC-4E78-9034-F5F6-672A97344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D194B4-4AA4-518E-A2CD-E9EE74657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082AD4-1838-03B0-B3CA-72A1B8B23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6D3A6-F11E-447C-8C92-1C818D7D0770}" type="datetimeFigureOut">
              <a:rPr kumimoji="1" lang="ja-JP" altLang="en-US" smtClean="0"/>
              <a:t>2025/1/14</a:t>
            </a:fld>
            <a:endParaRPr kumimoji="1" lang="ja-JP" altLang="en-US"/>
          </a:p>
        </p:txBody>
      </p:sp>
      <p:sp>
        <p:nvSpPr>
          <p:cNvPr id="5" name="フッター プレースホルダー 4">
            <a:extLst>
              <a:ext uri="{FF2B5EF4-FFF2-40B4-BE49-F238E27FC236}">
                <a16:creationId xmlns:a16="http://schemas.microsoft.com/office/drawing/2014/main" id="{5F9D9307-3C9B-11D5-CBE2-659AC13EF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207A8E-0625-FA9C-C0E5-C81BB58B5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169E9-EB31-4A0E-A18A-0796D5CCAE4F}" type="slidenum">
              <a:rPr kumimoji="1" lang="ja-JP" altLang="en-US" smtClean="0"/>
              <a:t>‹#›</a:t>
            </a:fld>
            <a:endParaRPr kumimoji="1" lang="ja-JP" altLang="en-US"/>
          </a:p>
        </p:txBody>
      </p:sp>
    </p:spTree>
    <p:extLst>
      <p:ext uri="{BB962C8B-B14F-4D97-AF65-F5344CB8AC3E}">
        <p14:creationId xmlns:p14="http://schemas.microsoft.com/office/powerpoint/2010/main" val="2960575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9A55C-3BF5-879D-07AB-00395FFF0B83}"/>
              </a:ext>
            </a:extLst>
          </p:cNvPr>
          <p:cNvSpPr>
            <a:spLocks noGrp="1"/>
          </p:cNvSpPr>
          <p:nvPr>
            <p:ph type="ctrTitle"/>
          </p:nvPr>
        </p:nvSpPr>
        <p:spPr/>
        <p:txBody>
          <a:bodyPr/>
          <a:lstStyle/>
          <a:p>
            <a:r>
              <a:rPr kumimoji="1" lang="en-US" altLang="ja-JP" dirty="0" err="1"/>
              <a:t>WebScraping</a:t>
            </a:r>
            <a:r>
              <a:rPr kumimoji="1" lang="ja-JP" altLang="en-US" dirty="0"/>
              <a:t>の</a:t>
            </a:r>
            <a:br>
              <a:rPr kumimoji="1" lang="en-US" altLang="ja-JP" dirty="0"/>
            </a:br>
            <a:r>
              <a:rPr kumimoji="1" lang="ja-JP" altLang="en-US" dirty="0"/>
              <a:t>使用方法</a:t>
            </a:r>
          </a:p>
        </p:txBody>
      </p:sp>
    </p:spTree>
    <p:extLst>
      <p:ext uri="{BB962C8B-B14F-4D97-AF65-F5344CB8AC3E}">
        <p14:creationId xmlns:p14="http://schemas.microsoft.com/office/powerpoint/2010/main" val="2733307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D9BFF-2615-E8FC-E29E-5EB45E2181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823511-6C3F-9692-6E08-B6D4B21D375A}"/>
              </a:ext>
            </a:extLst>
          </p:cNvPr>
          <p:cNvSpPr>
            <a:spLocks noGrp="1"/>
          </p:cNvSpPr>
          <p:nvPr>
            <p:ph type="title"/>
          </p:nvPr>
        </p:nvSpPr>
        <p:spPr/>
        <p:txBody>
          <a:bodyPr/>
          <a:lstStyle/>
          <a:p>
            <a:r>
              <a:rPr lang="en-US" altLang="ja-JP" dirty="0"/>
              <a:t>3.</a:t>
            </a:r>
            <a:r>
              <a:rPr lang="ja-JP" altLang="en-US" dirty="0"/>
              <a:t>取得したい要素の</a:t>
            </a:r>
            <a:r>
              <a:rPr lang="en-US" altLang="ja-JP" dirty="0"/>
              <a:t>XPATH</a:t>
            </a:r>
            <a:r>
              <a:rPr lang="ja-JP" altLang="en-US" dirty="0"/>
              <a:t>を取得</a:t>
            </a:r>
            <a:endParaRPr kumimoji="1" lang="ja-JP" altLang="en-US" dirty="0"/>
          </a:p>
        </p:txBody>
      </p:sp>
      <p:pic>
        <p:nvPicPr>
          <p:cNvPr id="9" name="コンテンツ プレースホルダー 8">
            <a:extLst>
              <a:ext uri="{FF2B5EF4-FFF2-40B4-BE49-F238E27FC236}">
                <a16:creationId xmlns:a16="http://schemas.microsoft.com/office/drawing/2014/main" id="{AE7F6D0F-F30E-434E-A5FA-053909690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122" y="1860551"/>
            <a:ext cx="8141229" cy="4022725"/>
          </a:xfrm>
        </p:spPr>
      </p:pic>
      <p:sp>
        <p:nvSpPr>
          <p:cNvPr id="7" name="テキスト ボックス 6">
            <a:extLst>
              <a:ext uri="{FF2B5EF4-FFF2-40B4-BE49-F238E27FC236}">
                <a16:creationId xmlns:a16="http://schemas.microsoft.com/office/drawing/2014/main" id="{888A02CC-80E5-C4AF-49B4-2492D8293ED0}"/>
              </a:ext>
            </a:extLst>
          </p:cNvPr>
          <p:cNvSpPr txBox="1"/>
          <p:nvPr/>
        </p:nvSpPr>
        <p:spPr>
          <a:xfrm>
            <a:off x="7706956" y="2076935"/>
            <a:ext cx="2264395" cy="707886"/>
          </a:xfrm>
          <a:prstGeom prst="rect">
            <a:avLst/>
          </a:prstGeom>
          <a:solidFill>
            <a:schemeClr val="bg1"/>
          </a:solidFill>
        </p:spPr>
        <p:txBody>
          <a:bodyPr wrap="square" rtlCol="0">
            <a:spAutoFit/>
          </a:bodyPr>
          <a:lstStyle/>
          <a:p>
            <a:r>
              <a:rPr kumimoji="1" lang="ja-JP" altLang="en-US" sz="4000" dirty="0">
                <a:solidFill>
                  <a:srgbClr val="FF0000"/>
                </a:solidFill>
              </a:rPr>
              <a:t>右クリック</a:t>
            </a:r>
          </a:p>
        </p:txBody>
      </p:sp>
      <p:sp>
        <p:nvSpPr>
          <p:cNvPr id="8" name="楕円 7">
            <a:extLst>
              <a:ext uri="{FF2B5EF4-FFF2-40B4-BE49-F238E27FC236}">
                <a16:creationId xmlns:a16="http://schemas.microsoft.com/office/drawing/2014/main" id="{69063CFA-0089-8826-CB7E-CDB839D24CCB}"/>
              </a:ext>
            </a:extLst>
          </p:cNvPr>
          <p:cNvSpPr/>
          <p:nvPr/>
        </p:nvSpPr>
        <p:spPr>
          <a:xfrm>
            <a:off x="7292619" y="5043488"/>
            <a:ext cx="828675" cy="54292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C8A5CA71-1AE0-F256-B1A5-440F0A3136F2}"/>
              </a:ext>
            </a:extLst>
          </p:cNvPr>
          <p:cNvSpPr/>
          <p:nvPr/>
        </p:nvSpPr>
        <p:spPr>
          <a:xfrm>
            <a:off x="8121294" y="3871913"/>
            <a:ext cx="828675" cy="54292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056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16765-D2A7-F966-6E85-834C42F7EE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819F9C1-D28D-DF63-0258-A13DE54A6636}"/>
              </a:ext>
            </a:extLst>
          </p:cNvPr>
          <p:cNvSpPr>
            <a:spLocks noGrp="1"/>
          </p:cNvSpPr>
          <p:nvPr>
            <p:ph type="title"/>
          </p:nvPr>
        </p:nvSpPr>
        <p:spPr/>
        <p:txBody>
          <a:bodyPr/>
          <a:lstStyle/>
          <a:p>
            <a:r>
              <a:rPr lang="en-US" altLang="ja-JP" dirty="0"/>
              <a:t>3.</a:t>
            </a:r>
            <a:r>
              <a:rPr lang="ja-JP" altLang="en-US" dirty="0"/>
              <a:t>取得したい要素の</a:t>
            </a:r>
            <a:r>
              <a:rPr lang="en-US" altLang="ja-JP" dirty="0"/>
              <a:t>XPATH</a:t>
            </a:r>
            <a:r>
              <a:rPr lang="ja-JP" altLang="en-US" dirty="0"/>
              <a:t>を取得</a:t>
            </a:r>
            <a:endParaRPr kumimoji="1" lang="ja-JP" altLang="en-US" dirty="0"/>
          </a:p>
        </p:txBody>
      </p:sp>
      <p:pic>
        <p:nvPicPr>
          <p:cNvPr id="6" name="コンテンツ プレースホルダー 5">
            <a:extLst>
              <a:ext uri="{FF2B5EF4-FFF2-40B4-BE49-F238E27FC236}">
                <a16:creationId xmlns:a16="http://schemas.microsoft.com/office/drawing/2014/main" id="{A66A139F-BFB3-8366-2AB2-48DF90654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733" y="2296081"/>
            <a:ext cx="4896533" cy="3410426"/>
          </a:xfrm>
        </p:spPr>
      </p:pic>
    </p:spTree>
    <p:extLst>
      <p:ext uri="{BB962C8B-B14F-4D97-AF65-F5344CB8AC3E}">
        <p14:creationId xmlns:p14="http://schemas.microsoft.com/office/powerpoint/2010/main" val="235147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9B84C-18A3-BFE7-3B3C-02206070EB3B}"/>
              </a:ext>
            </a:extLst>
          </p:cNvPr>
          <p:cNvSpPr>
            <a:spLocks noGrp="1"/>
          </p:cNvSpPr>
          <p:nvPr>
            <p:ph type="title"/>
          </p:nvPr>
        </p:nvSpPr>
        <p:spPr/>
        <p:txBody>
          <a:bodyPr/>
          <a:lstStyle/>
          <a:p>
            <a:r>
              <a:rPr lang="en-US" altLang="ja-JP" dirty="0"/>
              <a:t>3.5.</a:t>
            </a:r>
            <a:r>
              <a:rPr lang="ja-JP" altLang="en-US" dirty="0"/>
              <a:t>取得したい要素を複数選択する</a:t>
            </a:r>
            <a:endParaRPr kumimoji="1" lang="ja-JP" altLang="en-US" dirty="0"/>
          </a:p>
        </p:txBody>
      </p:sp>
      <p:pic>
        <p:nvPicPr>
          <p:cNvPr id="4" name="図 3">
            <a:extLst>
              <a:ext uri="{FF2B5EF4-FFF2-40B4-BE49-F238E27FC236}">
                <a16:creationId xmlns:a16="http://schemas.microsoft.com/office/drawing/2014/main" id="{21FA6E16-5494-8738-C464-341D556BB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160599"/>
            <a:ext cx="8077199" cy="3393629"/>
          </a:xfrm>
          <a:prstGeom prst="rect">
            <a:avLst/>
          </a:prstGeom>
        </p:spPr>
      </p:pic>
      <p:sp>
        <p:nvSpPr>
          <p:cNvPr id="5" name="テキスト ボックス 4">
            <a:extLst>
              <a:ext uri="{FF2B5EF4-FFF2-40B4-BE49-F238E27FC236}">
                <a16:creationId xmlns:a16="http://schemas.microsoft.com/office/drawing/2014/main" id="{28C0ED9F-D144-3061-DBA5-667C09C4DD12}"/>
              </a:ext>
            </a:extLst>
          </p:cNvPr>
          <p:cNvSpPr txBox="1"/>
          <p:nvPr/>
        </p:nvSpPr>
        <p:spPr>
          <a:xfrm>
            <a:off x="1385888" y="5630957"/>
            <a:ext cx="9769792" cy="369332"/>
          </a:xfrm>
          <a:prstGeom prst="rect">
            <a:avLst/>
          </a:prstGeom>
          <a:noFill/>
        </p:spPr>
        <p:txBody>
          <a:bodyPr wrap="square" rtlCol="0">
            <a:spAutoFit/>
          </a:bodyPr>
          <a:lstStyle/>
          <a:p>
            <a:r>
              <a:rPr kumimoji="1" lang="ja-JP" altLang="en-US" dirty="0"/>
              <a:t>「制作物置き場の</a:t>
            </a:r>
            <a:r>
              <a:rPr kumimoji="1" lang="en-US" altLang="ja-JP" dirty="0" err="1"/>
              <a:t>Github</a:t>
            </a:r>
            <a:r>
              <a:rPr kumimoji="1" lang="ja-JP" altLang="en-US" dirty="0"/>
              <a:t>」「ポートフォリオサイト」「</a:t>
            </a:r>
            <a:r>
              <a:rPr kumimoji="1" lang="en-US" altLang="ja-JP" dirty="0" err="1"/>
              <a:t>youtube</a:t>
            </a:r>
            <a:r>
              <a:rPr kumimoji="1" lang="ja-JP" altLang="en-US" dirty="0"/>
              <a:t>チャンネル」の三つを取得したいとする</a:t>
            </a:r>
          </a:p>
        </p:txBody>
      </p:sp>
      <p:sp>
        <p:nvSpPr>
          <p:cNvPr id="3" name="正方形/長方形 2">
            <a:extLst>
              <a:ext uri="{FF2B5EF4-FFF2-40B4-BE49-F238E27FC236}">
                <a16:creationId xmlns:a16="http://schemas.microsoft.com/office/drawing/2014/main" id="{5A705452-94F5-2A70-8308-A0E2F8C08CDD}"/>
              </a:ext>
            </a:extLst>
          </p:cNvPr>
          <p:cNvSpPr/>
          <p:nvPr/>
        </p:nvSpPr>
        <p:spPr>
          <a:xfrm>
            <a:off x="3100388" y="3243263"/>
            <a:ext cx="5943600" cy="2857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671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6061F-E42F-83E8-54EE-B24C63B2FB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DA40A1-6190-2BF2-EC94-95590359A9A2}"/>
              </a:ext>
            </a:extLst>
          </p:cNvPr>
          <p:cNvSpPr>
            <a:spLocks noGrp="1"/>
          </p:cNvSpPr>
          <p:nvPr>
            <p:ph type="title"/>
          </p:nvPr>
        </p:nvSpPr>
        <p:spPr/>
        <p:txBody>
          <a:bodyPr/>
          <a:lstStyle/>
          <a:p>
            <a:r>
              <a:rPr lang="en-US" altLang="ja-JP" dirty="0"/>
              <a:t>3.5.</a:t>
            </a:r>
            <a:r>
              <a:rPr lang="ja-JP" altLang="en-US" dirty="0"/>
              <a:t>取得したい要素を複数選択する</a:t>
            </a:r>
            <a:endParaRPr kumimoji="1" lang="ja-JP" altLang="en-US" dirty="0"/>
          </a:p>
        </p:txBody>
      </p:sp>
      <p:pic>
        <p:nvPicPr>
          <p:cNvPr id="8" name="図 7">
            <a:extLst>
              <a:ext uri="{FF2B5EF4-FFF2-40B4-BE49-F238E27FC236}">
                <a16:creationId xmlns:a16="http://schemas.microsoft.com/office/drawing/2014/main" id="{E47309D4-325B-15E2-269F-3C325A73CBAD}"/>
              </a:ext>
            </a:extLst>
          </p:cNvPr>
          <p:cNvPicPr>
            <a:picLocks noChangeAspect="1"/>
          </p:cNvPicPr>
          <p:nvPr/>
        </p:nvPicPr>
        <p:blipFill>
          <a:blip r:embed="rId2"/>
          <a:stretch>
            <a:fillRect/>
          </a:stretch>
        </p:blipFill>
        <p:spPr>
          <a:xfrm>
            <a:off x="2426255" y="1909809"/>
            <a:ext cx="5948840" cy="4186527"/>
          </a:xfrm>
          <a:prstGeom prst="rect">
            <a:avLst/>
          </a:prstGeom>
        </p:spPr>
      </p:pic>
      <p:sp>
        <p:nvSpPr>
          <p:cNvPr id="6" name="正方形/長方形 5">
            <a:extLst>
              <a:ext uri="{FF2B5EF4-FFF2-40B4-BE49-F238E27FC236}">
                <a16:creationId xmlns:a16="http://schemas.microsoft.com/office/drawing/2014/main" id="{29E84BF9-EFDE-1B20-9660-0153BB81AA89}"/>
              </a:ext>
            </a:extLst>
          </p:cNvPr>
          <p:cNvSpPr/>
          <p:nvPr/>
        </p:nvSpPr>
        <p:spPr>
          <a:xfrm>
            <a:off x="4071938" y="2586038"/>
            <a:ext cx="500064" cy="500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2B88AEE-463E-D4AB-D994-7E0C054FC982}"/>
              </a:ext>
            </a:extLst>
          </p:cNvPr>
          <p:cNvSpPr/>
          <p:nvPr/>
        </p:nvSpPr>
        <p:spPr>
          <a:xfrm>
            <a:off x="2552699" y="3178968"/>
            <a:ext cx="2962275" cy="364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20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F8F228EE-8816-8711-134B-0DFE7A074892}"/>
              </a:ext>
            </a:extLst>
          </p:cNvPr>
          <p:cNvPicPr>
            <a:picLocks noChangeAspect="1"/>
          </p:cNvPicPr>
          <p:nvPr/>
        </p:nvPicPr>
        <p:blipFill>
          <a:blip r:embed="rId2"/>
          <a:stretch>
            <a:fillRect/>
          </a:stretch>
        </p:blipFill>
        <p:spPr>
          <a:xfrm>
            <a:off x="602277" y="2259639"/>
            <a:ext cx="4896533" cy="3410426"/>
          </a:xfrm>
          <a:prstGeom prst="rect">
            <a:avLst/>
          </a:prstGeom>
        </p:spPr>
      </p:pic>
      <p:sp>
        <p:nvSpPr>
          <p:cNvPr id="2" name="タイトル 1">
            <a:extLst>
              <a:ext uri="{FF2B5EF4-FFF2-40B4-BE49-F238E27FC236}">
                <a16:creationId xmlns:a16="http://schemas.microsoft.com/office/drawing/2014/main" id="{9E254F45-4C2C-D28C-4F0B-DF36B5893D3D}"/>
              </a:ext>
            </a:extLst>
          </p:cNvPr>
          <p:cNvSpPr>
            <a:spLocks noGrp="1"/>
          </p:cNvSpPr>
          <p:nvPr>
            <p:ph type="title"/>
          </p:nvPr>
        </p:nvSpPr>
        <p:spPr/>
        <p:txBody>
          <a:bodyPr/>
          <a:lstStyle/>
          <a:p>
            <a:r>
              <a:rPr kumimoji="1" lang="en-US" altLang="ja-JP" dirty="0"/>
              <a:t>4.</a:t>
            </a:r>
            <a:r>
              <a:rPr kumimoji="1" lang="ja-JP" altLang="en-US" dirty="0"/>
              <a:t>ボタンを押す</a:t>
            </a:r>
          </a:p>
        </p:txBody>
      </p:sp>
      <p:sp>
        <p:nvSpPr>
          <p:cNvPr id="7" name="楕円 6">
            <a:extLst>
              <a:ext uri="{FF2B5EF4-FFF2-40B4-BE49-F238E27FC236}">
                <a16:creationId xmlns:a16="http://schemas.microsoft.com/office/drawing/2014/main" id="{5ACE583F-77A4-E0C7-D5EE-DB80D88E9E4B}"/>
              </a:ext>
            </a:extLst>
          </p:cNvPr>
          <p:cNvSpPr/>
          <p:nvPr/>
        </p:nvSpPr>
        <p:spPr>
          <a:xfrm>
            <a:off x="2185988" y="4586288"/>
            <a:ext cx="1900237" cy="88582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9E5346A-88E9-93AA-7F83-AE47351D728F}"/>
              </a:ext>
            </a:extLst>
          </p:cNvPr>
          <p:cNvSpPr/>
          <p:nvPr/>
        </p:nvSpPr>
        <p:spPr>
          <a:xfrm rot="5400000">
            <a:off x="5829891" y="3638304"/>
            <a:ext cx="593176" cy="467219"/>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3E028FA8-2D24-2AFB-D6B9-ABE022311AF3}"/>
              </a:ext>
            </a:extLst>
          </p:cNvPr>
          <p:cNvPicPr>
            <a:picLocks noChangeAspect="1"/>
          </p:cNvPicPr>
          <p:nvPr/>
        </p:nvPicPr>
        <p:blipFill>
          <a:blip r:embed="rId3"/>
          <a:stretch>
            <a:fillRect/>
          </a:stretch>
        </p:blipFill>
        <p:spPr>
          <a:xfrm>
            <a:off x="6693192" y="2259639"/>
            <a:ext cx="4846040" cy="3410426"/>
          </a:xfrm>
          <a:prstGeom prst="rect">
            <a:avLst/>
          </a:prstGeom>
        </p:spPr>
      </p:pic>
    </p:spTree>
    <p:extLst>
      <p:ext uri="{BB962C8B-B14F-4D97-AF65-F5344CB8AC3E}">
        <p14:creationId xmlns:p14="http://schemas.microsoft.com/office/powerpoint/2010/main" val="67173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A4D70-D946-7A89-CB7F-7FFDB5F49DF2}"/>
              </a:ext>
            </a:extLst>
          </p:cNvPr>
          <p:cNvSpPr>
            <a:spLocks noGrp="1"/>
          </p:cNvSpPr>
          <p:nvPr>
            <p:ph type="title"/>
          </p:nvPr>
        </p:nvSpPr>
        <p:spPr/>
        <p:txBody>
          <a:bodyPr/>
          <a:lstStyle/>
          <a:p>
            <a:r>
              <a:rPr kumimoji="1" lang="ja-JP" altLang="en-US" dirty="0"/>
              <a:t>反省点について</a:t>
            </a:r>
          </a:p>
        </p:txBody>
      </p:sp>
      <p:sp>
        <p:nvSpPr>
          <p:cNvPr id="3" name="コンテンツ プレースホルダー 2">
            <a:extLst>
              <a:ext uri="{FF2B5EF4-FFF2-40B4-BE49-F238E27FC236}">
                <a16:creationId xmlns:a16="http://schemas.microsoft.com/office/drawing/2014/main" id="{BF49B0D7-C77B-365F-3685-C965641AFF9D}"/>
              </a:ext>
            </a:extLst>
          </p:cNvPr>
          <p:cNvSpPr>
            <a:spLocks noGrp="1"/>
          </p:cNvSpPr>
          <p:nvPr>
            <p:ph idx="1"/>
          </p:nvPr>
        </p:nvSpPr>
        <p:spPr/>
        <p:txBody>
          <a:bodyPr/>
          <a:lstStyle/>
          <a:p>
            <a:r>
              <a:rPr lang="en-US" altLang="ja-JP" dirty="0" err="1"/>
              <a:t>Xpath</a:t>
            </a:r>
            <a:r>
              <a:rPr lang="ja-JP" altLang="en-US" dirty="0"/>
              <a:t>というものをコピーしないといけない分手間がかかる</a:t>
            </a:r>
            <a:endParaRPr lang="en-US" altLang="ja-JP" dirty="0"/>
          </a:p>
          <a:p>
            <a:pPr lvl="1"/>
            <a:r>
              <a:rPr kumimoji="1" lang="ja-JP" altLang="en-US" dirty="0"/>
              <a:t>これについてはもともとのシステム上どうしようもないと考える</a:t>
            </a:r>
            <a:endParaRPr kumimoji="1" lang="en-US" altLang="ja-JP" dirty="0"/>
          </a:p>
          <a:p>
            <a:r>
              <a:rPr lang="ja-JP" altLang="en-US" dirty="0"/>
              <a:t>何の役に立つかがわかりづらい</a:t>
            </a:r>
            <a:endParaRPr lang="en-US" altLang="ja-JP" dirty="0"/>
          </a:p>
          <a:p>
            <a:pPr lvl="1"/>
            <a:r>
              <a:rPr kumimoji="1" lang="ja-JP" altLang="en-US" dirty="0"/>
              <a:t>より理解を深め、分かりやすい説明ができるようにしたい</a:t>
            </a:r>
          </a:p>
        </p:txBody>
      </p:sp>
    </p:spTree>
    <p:extLst>
      <p:ext uri="{BB962C8B-B14F-4D97-AF65-F5344CB8AC3E}">
        <p14:creationId xmlns:p14="http://schemas.microsoft.com/office/powerpoint/2010/main" val="373429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52B49-EB5E-CCF9-5C5C-EA4737AB2A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3DBD12E-ECBD-0940-A963-2F3DD6A2EF35}"/>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D8D1BC1A-7656-D3B7-580B-F8E3EA3DEB5A}"/>
              </a:ext>
            </a:extLst>
          </p:cNvPr>
          <p:cNvSpPr>
            <a:spLocks noGrp="1"/>
          </p:cNvSpPr>
          <p:nvPr>
            <p:ph idx="1"/>
          </p:nvPr>
        </p:nvSpPr>
        <p:spPr>
          <a:xfrm>
            <a:off x="838200" y="1839913"/>
            <a:ext cx="10515600" cy="4351338"/>
          </a:xfrm>
        </p:spPr>
        <p:txBody>
          <a:bodyPr/>
          <a:lstStyle/>
          <a:p>
            <a:r>
              <a:rPr kumimoji="1" lang="en-US" altLang="ja-JP" dirty="0"/>
              <a:t>1.</a:t>
            </a:r>
            <a:r>
              <a:rPr kumimoji="1" lang="ja-JP" altLang="en-US" dirty="0"/>
              <a:t>製作時間</a:t>
            </a:r>
            <a:endParaRPr kumimoji="1" lang="en-US" altLang="ja-JP" dirty="0"/>
          </a:p>
          <a:p>
            <a:r>
              <a:rPr lang="en-US" altLang="ja-JP" dirty="0"/>
              <a:t>2.</a:t>
            </a:r>
            <a:r>
              <a:rPr lang="ja-JP" altLang="en-US" dirty="0"/>
              <a:t>制作</a:t>
            </a:r>
            <a:r>
              <a:rPr kumimoji="1" lang="ja-JP" altLang="en-US" dirty="0"/>
              <a:t>目的</a:t>
            </a:r>
            <a:endParaRPr kumimoji="1" lang="en-US" altLang="ja-JP" dirty="0"/>
          </a:p>
          <a:p>
            <a:r>
              <a:rPr lang="en-US" altLang="ja-JP" dirty="0"/>
              <a:t>3.</a:t>
            </a:r>
            <a:r>
              <a:rPr kumimoji="1" lang="ja-JP" altLang="en-US" dirty="0"/>
              <a:t>アプリケーションの場所</a:t>
            </a:r>
            <a:endParaRPr kumimoji="1" lang="en-US" altLang="ja-JP" dirty="0"/>
          </a:p>
          <a:p>
            <a:r>
              <a:rPr kumimoji="1" lang="en-US" altLang="ja-JP" dirty="0"/>
              <a:t>4.</a:t>
            </a:r>
            <a:r>
              <a:rPr lang="ja-JP" altLang="en-US" dirty="0"/>
              <a:t>必要な操作について</a:t>
            </a:r>
            <a:endParaRPr kumimoji="1" lang="en-US" altLang="ja-JP" dirty="0"/>
          </a:p>
          <a:p>
            <a:r>
              <a:rPr lang="en-US" altLang="ja-JP" dirty="0"/>
              <a:t>5.</a:t>
            </a:r>
            <a:r>
              <a:rPr lang="ja-JP" altLang="en-US" dirty="0"/>
              <a:t>反省点</a:t>
            </a:r>
            <a:endParaRPr kumimoji="1" lang="en-US" altLang="ja-JP" dirty="0"/>
          </a:p>
        </p:txBody>
      </p:sp>
    </p:spTree>
    <p:extLst>
      <p:ext uri="{BB962C8B-B14F-4D97-AF65-F5344CB8AC3E}">
        <p14:creationId xmlns:p14="http://schemas.microsoft.com/office/powerpoint/2010/main" val="416341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66822-C46E-2CF9-B49D-215884018E45}"/>
              </a:ext>
            </a:extLst>
          </p:cNvPr>
          <p:cNvSpPr>
            <a:spLocks noGrp="1"/>
          </p:cNvSpPr>
          <p:nvPr>
            <p:ph type="title"/>
          </p:nvPr>
        </p:nvSpPr>
        <p:spPr/>
        <p:txBody>
          <a:bodyPr/>
          <a:lstStyle/>
          <a:p>
            <a:r>
              <a:rPr lang="ja-JP" altLang="en-US" b="1" dirty="0"/>
              <a:t>制作</a:t>
            </a:r>
            <a:r>
              <a:rPr kumimoji="1" lang="ja-JP" altLang="en-US" b="1" dirty="0"/>
              <a:t>にかかった時間</a:t>
            </a:r>
          </a:p>
        </p:txBody>
      </p:sp>
      <p:sp>
        <p:nvSpPr>
          <p:cNvPr id="3" name="コンテンツ プレースホルダー 2">
            <a:extLst>
              <a:ext uri="{FF2B5EF4-FFF2-40B4-BE49-F238E27FC236}">
                <a16:creationId xmlns:a16="http://schemas.microsoft.com/office/drawing/2014/main" id="{1E538165-DE52-0B06-166A-1E592F5219D2}"/>
              </a:ext>
            </a:extLst>
          </p:cNvPr>
          <p:cNvSpPr>
            <a:spLocks noGrp="1"/>
          </p:cNvSpPr>
          <p:nvPr>
            <p:ph idx="1"/>
          </p:nvPr>
        </p:nvSpPr>
        <p:spPr/>
        <p:txBody>
          <a:bodyPr/>
          <a:lstStyle/>
          <a:p>
            <a:r>
              <a:rPr lang="ja-JP" altLang="en-US" dirty="0"/>
              <a:t>全工程</a:t>
            </a:r>
            <a:r>
              <a:rPr lang="en-US" altLang="ja-JP" dirty="0"/>
              <a:t>:7</a:t>
            </a:r>
            <a:r>
              <a:rPr lang="ja-JP" altLang="en-US" dirty="0"/>
              <a:t>日</a:t>
            </a:r>
            <a:r>
              <a:rPr lang="en-US" altLang="ja-JP" dirty="0"/>
              <a:t>(1</a:t>
            </a:r>
            <a:r>
              <a:rPr lang="ja-JP" altLang="en-US" dirty="0"/>
              <a:t>日当たり</a:t>
            </a:r>
            <a:r>
              <a:rPr lang="en-US" altLang="ja-JP" dirty="0"/>
              <a:t>4</a:t>
            </a:r>
            <a:r>
              <a:rPr lang="ja-JP" altLang="en-US" dirty="0"/>
              <a:t>時間</a:t>
            </a:r>
            <a:r>
              <a:rPr lang="en-US" altLang="ja-JP" dirty="0"/>
              <a:t>)</a:t>
            </a:r>
          </a:p>
          <a:p>
            <a:pPr lvl="1"/>
            <a:r>
              <a:rPr lang="en-US" altLang="ja-JP" dirty="0"/>
              <a:t>C#</a:t>
            </a:r>
            <a:r>
              <a:rPr lang="ja-JP" altLang="en-US" dirty="0"/>
              <a:t>環境構築</a:t>
            </a:r>
            <a:r>
              <a:rPr lang="en-US" altLang="ja-JP" dirty="0"/>
              <a:t>:1</a:t>
            </a:r>
            <a:r>
              <a:rPr lang="ja-JP" altLang="en-US" dirty="0"/>
              <a:t>日</a:t>
            </a:r>
            <a:endParaRPr lang="en-US" altLang="ja-JP" dirty="0"/>
          </a:p>
          <a:p>
            <a:pPr lvl="1"/>
            <a:r>
              <a:rPr kumimoji="1" lang="ja-JP" altLang="en-US" dirty="0"/>
              <a:t>コーディング</a:t>
            </a:r>
            <a:r>
              <a:rPr lang="ja-JP" altLang="en-US" dirty="0"/>
              <a:t>練習</a:t>
            </a:r>
            <a:r>
              <a:rPr kumimoji="1" lang="en-US" altLang="ja-JP" dirty="0"/>
              <a:t>:1</a:t>
            </a:r>
            <a:r>
              <a:rPr kumimoji="1" lang="ja-JP" altLang="en-US" dirty="0"/>
              <a:t>日</a:t>
            </a:r>
            <a:endParaRPr kumimoji="1" lang="en-US" altLang="ja-JP" dirty="0"/>
          </a:p>
          <a:p>
            <a:pPr lvl="1"/>
            <a:r>
              <a:rPr lang="ja-JP" altLang="en-US" dirty="0"/>
              <a:t>制作</a:t>
            </a:r>
            <a:r>
              <a:rPr kumimoji="1" lang="ja-JP" altLang="en-US" dirty="0"/>
              <a:t>内容決定期間</a:t>
            </a:r>
            <a:r>
              <a:rPr kumimoji="1" lang="en-US" altLang="ja-JP" dirty="0"/>
              <a:t>:2</a:t>
            </a:r>
            <a:r>
              <a:rPr kumimoji="1" lang="ja-JP" altLang="en-US" dirty="0"/>
              <a:t>日</a:t>
            </a:r>
            <a:endParaRPr kumimoji="1" lang="en-US" altLang="ja-JP" dirty="0"/>
          </a:p>
          <a:p>
            <a:pPr lvl="1"/>
            <a:r>
              <a:rPr lang="ja-JP" altLang="en-US" dirty="0"/>
              <a:t>コンテンツ製作時間</a:t>
            </a:r>
            <a:r>
              <a:rPr lang="en-US" altLang="ja-JP" dirty="0"/>
              <a:t>:3</a:t>
            </a:r>
            <a:r>
              <a:rPr lang="ja-JP" altLang="en-US" dirty="0"/>
              <a:t>日</a:t>
            </a:r>
            <a:endParaRPr kumimoji="1" lang="ja-JP" altLang="en-US" dirty="0"/>
          </a:p>
        </p:txBody>
      </p:sp>
    </p:spTree>
    <p:extLst>
      <p:ext uri="{BB962C8B-B14F-4D97-AF65-F5344CB8AC3E}">
        <p14:creationId xmlns:p14="http://schemas.microsoft.com/office/powerpoint/2010/main" val="133817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5A3F4-5255-A05E-9104-40F9E6058F03}"/>
              </a:ext>
            </a:extLst>
          </p:cNvPr>
          <p:cNvSpPr>
            <a:spLocks noGrp="1"/>
          </p:cNvSpPr>
          <p:nvPr>
            <p:ph type="title"/>
          </p:nvPr>
        </p:nvSpPr>
        <p:spPr/>
        <p:txBody>
          <a:bodyPr/>
          <a:lstStyle/>
          <a:p>
            <a:r>
              <a:rPr kumimoji="1" lang="ja-JP" altLang="en-US" b="1" u="heavy" dirty="0">
                <a:uFill>
                  <a:solidFill>
                    <a:srgbClr val="FFC000"/>
                  </a:solidFill>
                </a:uFill>
              </a:rPr>
              <a:t>なぜこれを制作しようと思ったか</a:t>
            </a:r>
          </a:p>
        </p:txBody>
      </p:sp>
      <p:sp>
        <p:nvSpPr>
          <p:cNvPr id="3" name="コンテンツ プレースホルダー 2">
            <a:extLst>
              <a:ext uri="{FF2B5EF4-FFF2-40B4-BE49-F238E27FC236}">
                <a16:creationId xmlns:a16="http://schemas.microsoft.com/office/drawing/2014/main" id="{BDD3DA7E-7120-3E0B-0E32-00FDE1DE392D}"/>
              </a:ext>
            </a:extLst>
          </p:cNvPr>
          <p:cNvSpPr>
            <a:spLocks noGrp="1"/>
          </p:cNvSpPr>
          <p:nvPr>
            <p:ph idx="1"/>
          </p:nvPr>
        </p:nvSpPr>
        <p:spPr/>
        <p:txBody>
          <a:bodyPr/>
          <a:lstStyle/>
          <a:p>
            <a:pPr marL="0" indent="0">
              <a:buNone/>
            </a:pPr>
            <a:r>
              <a:rPr lang="ja-JP" altLang="en-US" dirty="0"/>
              <a:t>・何かしらインターネットにあるものをコピーできると便利だなと考えたことがきっかけ</a:t>
            </a:r>
            <a:endParaRPr lang="en-US" altLang="ja-JP" dirty="0"/>
          </a:p>
          <a:p>
            <a:pPr marL="457200" lvl="1" indent="0">
              <a:buNone/>
            </a:pPr>
            <a:r>
              <a:rPr lang="ja-JP" altLang="en-US" dirty="0"/>
              <a:t>・マイナビのサイトをスクレイピングすることで、データを受け取るなどしている動画を見たことで興味を持つ</a:t>
            </a:r>
            <a:endParaRPr lang="en-US" altLang="ja-JP" dirty="0"/>
          </a:p>
          <a:p>
            <a:pPr marL="0" indent="0">
              <a:buNone/>
            </a:pPr>
            <a:endParaRPr kumimoji="1" lang="en-US" altLang="ja-JP" dirty="0"/>
          </a:p>
          <a:p>
            <a:pPr marL="0" indent="0">
              <a:buNone/>
            </a:pPr>
            <a:r>
              <a:rPr kumimoji="1" lang="ja-JP" altLang="en-US" dirty="0"/>
              <a:t>・それらを</a:t>
            </a:r>
            <a:r>
              <a:rPr kumimoji="1" lang="en-US" altLang="ja-JP" dirty="0"/>
              <a:t>CSV</a:t>
            </a:r>
            <a:r>
              <a:rPr kumimoji="1" lang="ja-JP" altLang="en-US" dirty="0"/>
              <a:t>として出力することで、データとして保存したりすることができてかなり便利になるのではと思い作成</a:t>
            </a:r>
            <a:endParaRPr kumimoji="1" lang="en-US" altLang="ja-JP" dirty="0"/>
          </a:p>
        </p:txBody>
      </p:sp>
    </p:spTree>
    <p:extLst>
      <p:ext uri="{BB962C8B-B14F-4D97-AF65-F5344CB8AC3E}">
        <p14:creationId xmlns:p14="http://schemas.microsoft.com/office/powerpoint/2010/main" val="7767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591F2-EC09-B1A7-5E3D-825C2510DF7E}"/>
              </a:ext>
            </a:extLst>
          </p:cNvPr>
          <p:cNvSpPr>
            <a:spLocks noGrp="1"/>
          </p:cNvSpPr>
          <p:nvPr>
            <p:ph type="title"/>
          </p:nvPr>
        </p:nvSpPr>
        <p:spPr/>
        <p:txBody>
          <a:bodyPr/>
          <a:lstStyle/>
          <a:p>
            <a:r>
              <a:rPr kumimoji="1" lang="ja-JP" altLang="en-US" dirty="0"/>
              <a:t>アプリケーションの場所</a:t>
            </a:r>
          </a:p>
        </p:txBody>
      </p:sp>
      <p:sp>
        <p:nvSpPr>
          <p:cNvPr id="3" name="コンテンツ プレースホルダー 2">
            <a:extLst>
              <a:ext uri="{FF2B5EF4-FFF2-40B4-BE49-F238E27FC236}">
                <a16:creationId xmlns:a16="http://schemas.microsoft.com/office/drawing/2014/main" id="{71885859-731B-E80A-2594-8E835BBEF3EE}"/>
              </a:ext>
            </a:extLst>
          </p:cNvPr>
          <p:cNvSpPr>
            <a:spLocks noGrp="1"/>
          </p:cNvSpPr>
          <p:nvPr>
            <p:ph idx="1"/>
          </p:nvPr>
        </p:nvSpPr>
        <p:spPr/>
        <p:txBody>
          <a:bodyPr/>
          <a:lstStyle/>
          <a:p>
            <a:r>
              <a:rPr kumimoji="1" lang="ja-JP" altLang="en-US" dirty="0"/>
              <a:t>アプリケーション</a:t>
            </a:r>
            <a:r>
              <a:rPr kumimoji="1" lang="en-US" altLang="ja-JP" dirty="0"/>
              <a:t>/</a:t>
            </a:r>
            <a:r>
              <a:rPr kumimoji="1" lang="en-US" altLang="ja-JP" dirty="0" err="1"/>
              <a:t>WebScraping</a:t>
            </a:r>
            <a:r>
              <a:rPr kumimoji="1" lang="en-US" altLang="ja-JP" dirty="0"/>
              <a:t>/</a:t>
            </a:r>
            <a:r>
              <a:rPr kumimoji="1" lang="en-US" altLang="ja-JP" dirty="0" err="1"/>
              <a:t>WebScraping</a:t>
            </a:r>
            <a:r>
              <a:rPr kumimoji="1" lang="en-US" altLang="ja-JP" dirty="0"/>
              <a:t>(.exe)</a:t>
            </a:r>
            <a:r>
              <a:rPr kumimoji="1" lang="ja-JP" altLang="en-US" dirty="0"/>
              <a:t>を</a:t>
            </a:r>
            <a:endParaRPr kumimoji="1" lang="en-US" altLang="ja-JP" dirty="0"/>
          </a:p>
          <a:p>
            <a:pPr marL="0" indent="0">
              <a:buNone/>
            </a:pPr>
            <a:r>
              <a:rPr kumimoji="1" lang="ja-JP" altLang="en-US" dirty="0"/>
              <a:t>　ダブルクリックにて起動</a:t>
            </a:r>
          </a:p>
        </p:txBody>
      </p:sp>
      <p:pic>
        <p:nvPicPr>
          <p:cNvPr id="5" name="図 4">
            <a:extLst>
              <a:ext uri="{FF2B5EF4-FFF2-40B4-BE49-F238E27FC236}">
                <a16:creationId xmlns:a16="http://schemas.microsoft.com/office/drawing/2014/main" id="{FEDFA680-1751-C975-1616-36167CE2007E}"/>
              </a:ext>
            </a:extLst>
          </p:cNvPr>
          <p:cNvPicPr>
            <a:picLocks noChangeAspect="1"/>
          </p:cNvPicPr>
          <p:nvPr/>
        </p:nvPicPr>
        <p:blipFill>
          <a:blip r:embed="rId2"/>
          <a:stretch>
            <a:fillRect/>
          </a:stretch>
        </p:blipFill>
        <p:spPr>
          <a:xfrm>
            <a:off x="2695156" y="3130106"/>
            <a:ext cx="6001588" cy="3181794"/>
          </a:xfrm>
          <a:prstGeom prst="rect">
            <a:avLst/>
          </a:prstGeom>
        </p:spPr>
      </p:pic>
    </p:spTree>
    <p:extLst>
      <p:ext uri="{BB962C8B-B14F-4D97-AF65-F5344CB8AC3E}">
        <p14:creationId xmlns:p14="http://schemas.microsoft.com/office/powerpoint/2010/main" val="75474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93C93-6CB3-F085-66EA-71CBFCD449CD}"/>
              </a:ext>
            </a:extLst>
          </p:cNvPr>
          <p:cNvSpPr>
            <a:spLocks noGrp="1"/>
          </p:cNvSpPr>
          <p:nvPr>
            <p:ph type="title"/>
          </p:nvPr>
        </p:nvSpPr>
        <p:spPr/>
        <p:txBody>
          <a:bodyPr/>
          <a:lstStyle/>
          <a:p>
            <a:r>
              <a:rPr kumimoji="1" lang="ja-JP" altLang="en-US" dirty="0"/>
              <a:t>必要な手順</a:t>
            </a:r>
          </a:p>
        </p:txBody>
      </p:sp>
      <p:sp>
        <p:nvSpPr>
          <p:cNvPr id="3" name="コンテンツ プレースホルダー 2">
            <a:extLst>
              <a:ext uri="{FF2B5EF4-FFF2-40B4-BE49-F238E27FC236}">
                <a16:creationId xmlns:a16="http://schemas.microsoft.com/office/drawing/2014/main" id="{0546C0B9-087B-1B9D-6986-8DB2E603C306}"/>
              </a:ext>
            </a:extLst>
          </p:cNvPr>
          <p:cNvSpPr>
            <a:spLocks noGrp="1"/>
          </p:cNvSpPr>
          <p:nvPr>
            <p:ph idx="1"/>
          </p:nvPr>
        </p:nvSpPr>
        <p:spPr/>
        <p:txBody>
          <a:bodyPr/>
          <a:lstStyle/>
          <a:p>
            <a:r>
              <a:rPr kumimoji="1" lang="en-US" altLang="ja-JP" dirty="0"/>
              <a:t>1.</a:t>
            </a:r>
            <a:r>
              <a:rPr kumimoji="1" lang="ja-JP" altLang="en-US" dirty="0"/>
              <a:t>サイトの準備</a:t>
            </a:r>
            <a:endParaRPr kumimoji="1" lang="en-US" altLang="ja-JP" dirty="0"/>
          </a:p>
          <a:p>
            <a:r>
              <a:rPr kumimoji="1" lang="en-US" altLang="ja-JP" dirty="0"/>
              <a:t>2.</a:t>
            </a:r>
            <a:r>
              <a:rPr kumimoji="1" lang="ja-JP" altLang="en-US" dirty="0"/>
              <a:t>サイトの</a:t>
            </a:r>
            <a:r>
              <a:rPr kumimoji="1" lang="en-US" altLang="ja-JP" dirty="0"/>
              <a:t>URL</a:t>
            </a:r>
            <a:r>
              <a:rPr kumimoji="1" lang="ja-JP" altLang="en-US" dirty="0"/>
              <a:t>の取得</a:t>
            </a:r>
            <a:endParaRPr kumimoji="1" lang="en-US" altLang="ja-JP" dirty="0"/>
          </a:p>
          <a:p>
            <a:r>
              <a:rPr lang="en-US" altLang="ja-JP" dirty="0"/>
              <a:t>3.</a:t>
            </a:r>
            <a:r>
              <a:rPr lang="ja-JP" altLang="en-US" dirty="0"/>
              <a:t>取得したい要素の</a:t>
            </a:r>
            <a:r>
              <a:rPr lang="en-US" altLang="ja-JP" dirty="0"/>
              <a:t>XPATH</a:t>
            </a:r>
            <a:r>
              <a:rPr lang="ja-JP" altLang="en-US" dirty="0"/>
              <a:t>を取得</a:t>
            </a:r>
            <a:endParaRPr lang="en-US" altLang="ja-JP" dirty="0"/>
          </a:p>
          <a:p>
            <a:r>
              <a:rPr lang="en-US" altLang="ja-JP" dirty="0"/>
              <a:t>(3.5.</a:t>
            </a:r>
            <a:r>
              <a:rPr lang="ja-JP" altLang="en-US" dirty="0"/>
              <a:t>取得したい要素を複数選択する</a:t>
            </a:r>
            <a:r>
              <a:rPr lang="en-US" altLang="ja-JP" dirty="0"/>
              <a:t>)</a:t>
            </a:r>
          </a:p>
          <a:p>
            <a:r>
              <a:rPr kumimoji="1" lang="en-US" altLang="ja-JP" dirty="0"/>
              <a:t>4.</a:t>
            </a:r>
            <a:r>
              <a:rPr kumimoji="1" lang="ja-JP" altLang="en-US" dirty="0"/>
              <a:t>ボタンを押す</a:t>
            </a:r>
          </a:p>
        </p:txBody>
      </p:sp>
    </p:spTree>
    <p:extLst>
      <p:ext uri="{BB962C8B-B14F-4D97-AF65-F5344CB8AC3E}">
        <p14:creationId xmlns:p14="http://schemas.microsoft.com/office/powerpoint/2010/main" val="325833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0257C-3D04-55B4-A22C-1290308EFDE9}"/>
              </a:ext>
            </a:extLst>
          </p:cNvPr>
          <p:cNvSpPr>
            <a:spLocks noGrp="1"/>
          </p:cNvSpPr>
          <p:nvPr>
            <p:ph type="title"/>
          </p:nvPr>
        </p:nvSpPr>
        <p:spPr/>
        <p:txBody>
          <a:bodyPr/>
          <a:lstStyle/>
          <a:p>
            <a:r>
              <a:rPr kumimoji="1" lang="en-US" altLang="ja-JP" dirty="0"/>
              <a:t>1.</a:t>
            </a:r>
            <a:r>
              <a:rPr kumimoji="1" lang="ja-JP" altLang="en-US" dirty="0"/>
              <a:t>サイトを準備する</a:t>
            </a:r>
          </a:p>
        </p:txBody>
      </p:sp>
      <p:sp>
        <p:nvSpPr>
          <p:cNvPr id="3" name="コンテンツ プレースホルダー 2">
            <a:extLst>
              <a:ext uri="{FF2B5EF4-FFF2-40B4-BE49-F238E27FC236}">
                <a16:creationId xmlns:a16="http://schemas.microsoft.com/office/drawing/2014/main" id="{D8D274FE-B6E5-68C1-50FC-10FC0C7466A1}"/>
              </a:ext>
            </a:extLst>
          </p:cNvPr>
          <p:cNvSpPr>
            <a:spLocks noGrp="1"/>
          </p:cNvSpPr>
          <p:nvPr>
            <p:ph idx="1"/>
          </p:nvPr>
        </p:nvSpPr>
        <p:spPr/>
        <p:txBody>
          <a:bodyPr/>
          <a:lstStyle/>
          <a:p>
            <a:r>
              <a:rPr kumimoji="1" lang="ja-JP" altLang="en-US" dirty="0"/>
              <a:t>今回使用するサイト</a:t>
            </a:r>
            <a:r>
              <a:rPr kumimoji="1" lang="en-US" altLang="ja-JP" dirty="0"/>
              <a:t>:https://k-t-dott.github.io/</a:t>
            </a:r>
            <a:endParaRPr kumimoji="1" lang="ja-JP" altLang="en-US" dirty="0"/>
          </a:p>
        </p:txBody>
      </p:sp>
      <p:pic>
        <p:nvPicPr>
          <p:cNvPr id="5" name="図 4">
            <a:extLst>
              <a:ext uri="{FF2B5EF4-FFF2-40B4-BE49-F238E27FC236}">
                <a16:creationId xmlns:a16="http://schemas.microsoft.com/office/drawing/2014/main" id="{248E28A9-49D7-9935-07ED-AB66B5FE5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75465"/>
            <a:ext cx="8077199" cy="3393629"/>
          </a:xfrm>
          <a:prstGeom prst="rect">
            <a:avLst/>
          </a:prstGeom>
        </p:spPr>
      </p:pic>
    </p:spTree>
    <p:extLst>
      <p:ext uri="{BB962C8B-B14F-4D97-AF65-F5344CB8AC3E}">
        <p14:creationId xmlns:p14="http://schemas.microsoft.com/office/powerpoint/2010/main" val="394376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D8D03-8BC8-57F7-72B3-5506EC97CCC7}"/>
              </a:ext>
            </a:extLst>
          </p:cNvPr>
          <p:cNvSpPr>
            <a:spLocks noGrp="1"/>
          </p:cNvSpPr>
          <p:nvPr>
            <p:ph type="title"/>
          </p:nvPr>
        </p:nvSpPr>
        <p:spPr/>
        <p:txBody>
          <a:bodyPr/>
          <a:lstStyle/>
          <a:p>
            <a:r>
              <a:rPr kumimoji="1" lang="en-US" altLang="ja-JP" dirty="0"/>
              <a:t>2.</a:t>
            </a:r>
            <a:r>
              <a:rPr kumimoji="1" lang="ja-JP" altLang="en-US" dirty="0"/>
              <a:t>サイトの</a:t>
            </a:r>
            <a:r>
              <a:rPr kumimoji="1" lang="en-US" altLang="ja-JP" dirty="0"/>
              <a:t>URL</a:t>
            </a:r>
            <a:r>
              <a:rPr kumimoji="1" lang="ja-JP" altLang="en-US" dirty="0"/>
              <a:t>の取得</a:t>
            </a:r>
          </a:p>
        </p:txBody>
      </p:sp>
      <p:pic>
        <p:nvPicPr>
          <p:cNvPr id="5" name="コンテンツ プレースホルダー 4">
            <a:extLst>
              <a:ext uri="{FF2B5EF4-FFF2-40B4-BE49-F238E27FC236}">
                <a16:creationId xmlns:a16="http://schemas.microsoft.com/office/drawing/2014/main" id="{8640A5B2-3980-76C1-F933-691F2519D6D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39506" b="27136"/>
          <a:stretch/>
        </p:blipFill>
        <p:spPr>
          <a:xfrm>
            <a:off x="1097280" y="2143126"/>
            <a:ext cx="4928578" cy="3128962"/>
          </a:xfrm>
        </p:spPr>
      </p:pic>
      <p:sp>
        <p:nvSpPr>
          <p:cNvPr id="6" name="楕円 5">
            <a:extLst>
              <a:ext uri="{FF2B5EF4-FFF2-40B4-BE49-F238E27FC236}">
                <a16:creationId xmlns:a16="http://schemas.microsoft.com/office/drawing/2014/main" id="{2E964C4E-055C-4562-3D03-4FD444E61550}"/>
              </a:ext>
            </a:extLst>
          </p:cNvPr>
          <p:cNvSpPr/>
          <p:nvPr/>
        </p:nvSpPr>
        <p:spPr>
          <a:xfrm>
            <a:off x="1871663" y="2286000"/>
            <a:ext cx="928688" cy="42290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CA8E9C2A-6987-FB69-B50C-F2626EDA9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220" y="2143126"/>
            <a:ext cx="4896533" cy="3410426"/>
          </a:xfrm>
          <a:prstGeom prst="rect">
            <a:avLst/>
          </a:prstGeom>
        </p:spPr>
      </p:pic>
      <p:sp>
        <p:nvSpPr>
          <p:cNvPr id="9" name="矢印: 右 8">
            <a:extLst>
              <a:ext uri="{FF2B5EF4-FFF2-40B4-BE49-F238E27FC236}">
                <a16:creationId xmlns:a16="http://schemas.microsoft.com/office/drawing/2014/main" id="{67CA72BF-08BE-8DA3-A681-DAED0C4DFC03}"/>
              </a:ext>
            </a:extLst>
          </p:cNvPr>
          <p:cNvSpPr/>
          <p:nvPr/>
        </p:nvSpPr>
        <p:spPr>
          <a:xfrm rot="276643">
            <a:off x="2942549" y="2627771"/>
            <a:ext cx="4373363" cy="197146"/>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FEFBE06-113B-EED4-1B43-E4CF3F7F4B04}"/>
              </a:ext>
            </a:extLst>
          </p:cNvPr>
          <p:cNvSpPr txBox="1"/>
          <p:nvPr/>
        </p:nvSpPr>
        <p:spPr>
          <a:xfrm>
            <a:off x="1721473" y="2834174"/>
            <a:ext cx="2157756" cy="707886"/>
          </a:xfrm>
          <a:prstGeom prst="rect">
            <a:avLst/>
          </a:prstGeom>
          <a:noFill/>
        </p:spPr>
        <p:txBody>
          <a:bodyPr wrap="square" rtlCol="0">
            <a:spAutoFit/>
          </a:bodyPr>
          <a:lstStyle/>
          <a:p>
            <a:r>
              <a:rPr kumimoji="1" lang="ja-JP" altLang="en-US" sz="4000" dirty="0">
                <a:solidFill>
                  <a:srgbClr val="FF0000"/>
                </a:solidFill>
              </a:rPr>
              <a:t>コピー</a:t>
            </a:r>
          </a:p>
        </p:txBody>
      </p:sp>
    </p:spTree>
    <p:extLst>
      <p:ext uri="{BB962C8B-B14F-4D97-AF65-F5344CB8AC3E}">
        <p14:creationId xmlns:p14="http://schemas.microsoft.com/office/powerpoint/2010/main" val="283048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C093C-C758-64CF-9795-65B098EC5549}"/>
              </a:ext>
            </a:extLst>
          </p:cNvPr>
          <p:cNvSpPr>
            <a:spLocks noGrp="1"/>
          </p:cNvSpPr>
          <p:nvPr>
            <p:ph type="title"/>
          </p:nvPr>
        </p:nvSpPr>
        <p:spPr/>
        <p:txBody>
          <a:bodyPr/>
          <a:lstStyle/>
          <a:p>
            <a:r>
              <a:rPr lang="en-US" altLang="ja-JP" dirty="0"/>
              <a:t>3.</a:t>
            </a:r>
            <a:r>
              <a:rPr lang="ja-JP" altLang="en-US" dirty="0"/>
              <a:t>取得したい要素の</a:t>
            </a:r>
            <a:r>
              <a:rPr lang="en-US" altLang="ja-JP" dirty="0"/>
              <a:t>XPATH</a:t>
            </a:r>
            <a:r>
              <a:rPr lang="ja-JP" altLang="en-US" dirty="0"/>
              <a:t>を取得</a:t>
            </a:r>
            <a:endParaRPr kumimoji="1" lang="ja-JP" altLang="en-US" dirty="0"/>
          </a:p>
        </p:txBody>
      </p:sp>
      <p:pic>
        <p:nvPicPr>
          <p:cNvPr id="5" name="コンテンツ プレースホルダー 4">
            <a:extLst>
              <a:ext uri="{FF2B5EF4-FFF2-40B4-BE49-F238E27FC236}">
                <a16:creationId xmlns:a16="http://schemas.microsoft.com/office/drawing/2014/main" id="{9223ADE2-4658-8745-FFD4-8018BBCAA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732" y="2324660"/>
            <a:ext cx="5982535" cy="3353268"/>
          </a:xfrm>
        </p:spPr>
      </p:pic>
      <p:sp>
        <p:nvSpPr>
          <p:cNvPr id="7" name="テキスト ボックス 6">
            <a:extLst>
              <a:ext uri="{FF2B5EF4-FFF2-40B4-BE49-F238E27FC236}">
                <a16:creationId xmlns:a16="http://schemas.microsoft.com/office/drawing/2014/main" id="{5238087C-200D-38A3-8CB3-F7EB339ED471}"/>
              </a:ext>
            </a:extLst>
          </p:cNvPr>
          <p:cNvSpPr txBox="1"/>
          <p:nvPr/>
        </p:nvSpPr>
        <p:spPr>
          <a:xfrm>
            <a:off x="3743325" y="2005498"/>
            <a:ext cx="2664791" cy="707886"/>
          </a:xfrm>
          <a:prstGeom prst="rect">
            <a:avLst/>
          </a:prstGeom>
          <a:noFill/>
        </p:spPr>
        <p:txBody>
          <a:bodyPr wrap="square" rtlCol="0">
            <a:spAutoFit/>
          </a:bodyPr>
          <a:lstStyle/>
          <a:p>
            <a:r>
              <a:rPr kumimoji="1" lang="ja-JP" altLang="en-US" sz="4000" dirty="0">
                <a:solidFill>
                  <a:srgbClr val="FF0000"/>
                </a:solidFill>
              </a:rPr>
              <a:t>右クリック</a:t>
            </a:r>
          </a:p>
        </p:txBody>
      </p:sp>
      <p:sp>
        <p:nvSpPr>
          <p:cNvPr id="8" name="楕円 7">
            <a:extLst>
              <a:ext uri="{FF2B5EF4-FFF2-40B4-BE49-F238E27FC236}">
                <a16:creationId xmlns:a16="http://schemas.microsoft.com/office/drawing/2014/main" id="{C68C2D24-4393-BED9-7AD6-AE9E7CB38691}"/>
              </a:ext>
            </a:extLst>
          </p:cNvPr>
          <p:cNvSpPr/>
          <p:nvPr/>
        </p:nvSpPr>
        <p:spPr>
          <a:xfrm>
            <a:off x="5486400" y="4572000"/>
            <a:ext cx="828675" cy="54292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1845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355</Words>
  <Application>Microsoft Office PowerPoint</Application>
  <PresentationFormat>ワイド画面</PresentationFormat>
  <Paragraphs>46</Paragraphs>
  <Slides>15</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WebScrapingの 使用方法</vt:lpstr>
      <vt:lpstr>目次</vt:lpstr>
      <vt:lpstr>制作にかかった時間</vt:lpstr>
      <vt:lpstr>なぜこれを制作しようと思ったか</vt:lpstr>
      <vt:lpstr>アプリケーションの場所</vt:lpstr>
      <vt:lpstr>必要な手順</vt:lpstr>
      <vt:lpstr>1.サイトを準備する</vt:lpstr>
      <vt:lpstr>2.サイトのURLの取得</vt:lpstr>
      <vt:lpstr>3.取得したい要素のXPATHを取得</vt:lpstr>
      <vt:lpstr>3.取得したい要素のXPATHを取得</vt:lpstr>
      <vt:lpstr>3.取得したい要素のXPATHを取得</vt:lpstr>
      <vt:lpstr>3.5.取得したい要素を複数選択する</vt:lpstr>
      <vt:lpstr>3.5.取得したい要素を複数選択する</vt:lpstr>
      <vt:lpstr>4.ボタンを押す</vt:lpstr>
      <vt:lpstr>反省点について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4</cp:revision>
  <dcterms:created xsi:type="dcterms:W3CDTF">2024-11-28T05:10:12Z</dcterms:created>
  <dcterms:modified xsi:type="dcterms:W3CDTF">2025-01-14T02:10:33Z</dcterms:modified>
</cp:coreProperties>
</file>