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3" r:id="rId11"/>
    <p:sldId id="267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6D3A6-F11E-447C-8C92-1C818D7D0770}" type="datetimeFigureOut">
              <a:rPr kumimoji="1" lang="ja-JP" altLang="en-US" smtClean="0"/>
              <a:t>2024/12/5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169E9-EB31-4A0E-A18A-0796D5CCAE4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5333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6D3A6-F11E-447C-8C92-1C818D7D0770}" type="datetimeFigureOut">
              <a:rPr kumimoji="1" lang="ja-JP" altLang="en-US" smtClean="0"/>
              <a:t>2024/12/5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169E9-EB31-4A0E-A18A-0796D5CCAE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3956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6D3A6-F11E-447C-8C92-1C818D7D0770}" type="datetimeFigureOut">
              <a:rPr kumimoji="1" lang="ja-JP" altLang="en-US" smtClean="0"/>
              <a:t>2024/12/5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169E9-EB31-4A0E-A18A-0796D5CCAE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9469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6D3A6-F11E-447C-8C92-1C818D7D0770}" type="datetimeFigureOut">
              <a:rPr kumimoji="1" lang="ja-JP" altLang="en-US" smtClean="0"/>
              <a:t>2024/12/5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169E9-EB31-4A0E-A18A-0796D5CCAE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6588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6D3A6-F11E-447C-8C92-1C818D7D0770}" type="datetimeFigureOut">
              <a:rPr kumimoji="1" lang="ja-JP" altLang="en-US" smtClean="0"/>
              <a:t>2024/12/5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169E9-EB31-4A0E-A18A-0796D5CCAE4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052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6D3A6-F11E-447C-8C92-1C818D7D0770}" type="datetimeFigureOut">
              <a:rPr kumimoji="1" lang="ja-JP" altLang="en-US" smtClean="0"/>
              <a:t>2024/12/5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169E9-EB31-4A0E-A18A-0796D5CCAE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0281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6D3A6-F11E-447C-8C92-1C818D7D0770}" type="datetimeFigureOut">
              <a:rPr kumimoji="1" lang="ja-JP" altLang="en-US" smtClean="0"/>
              <a:t>2024/12/5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169E9-EB31-4A0E-A18A-0796D5CCAE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6018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6D3A6-F11E-447C-8C92-1C818D7D0770}" type="datetimeFigureOut">
              <a:rPr kumimoji="1" lang="ja-JP" altLang="en-US" smtClean="0"/>
              <a:t>2024/12/5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169E9-EB31-4A0E-A18A-0796D5CCAE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7672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6D3A6-F11E-447C-8C92-1C818D7D0770}" type="datetimeFigureOut">
              <a:rPr kumimoji="1" lang="ja-JP" altLang="en-US" smtClean="0"/>
              <a:t>2024/12/5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169E9-EB31-4A0E-A18A-0796D5CCAE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7375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9D6D3A6-F11E-447C-8C92-1C818D7D0770}" type="datetimeFigureOut">
              <a:rPr kumimoji="1" lang="ja-JP" altLang="en-US" smtClean="0"/>
              <a:t>2024/12/5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B9169E9-EB31-4A0E-A18A-0796D5CCAE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5281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6D3A6-F11E-447C-8C92-1C818D7D0770}" type="datetimeFigureOut">
              <a:rPr kumimoji="1" lang="ja-JP" altLang="en-US" smtClean="0"/>
              <a:t>2024/12/5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169E9-EB31-4A0E-A18A-0796D5CCAE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4351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9D6D3A6-F11E-447C-8C92-1C818D7D0770}" type="datetimeFigureOut">
              <a:rPr kumimoji="1" lang="ja-JP" altLang="en-US" smtClean="0"/>
              <a:t>2024/12/5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B9169E9-EB31-4A0E-A18A-0796D5CCAE4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9425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59A55C-3BF5-879D-07AB-00395FFF0B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err="1"/>
              <a:t>WebScraping</a:t>
            </a:r>
            <a:r>
              <a:rPr kumimoji="1" lang="ja-JP" altLang="en-US" dirty="0"/>
              <a:t>の</a:t>
            </a:r>
            <a:br>
              <a:rPr kumimoji="1" lang="en-US" altLang="ja-JP" dirty="0"/>
            </a:br>
            <a:r>
              <a:rPr kumimoji="1" lang="ja-JP" altLang="en-US" dirty="0"/>
              <a:t>使用方法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EFED63B-49A5-19BE-5ADB-9EC397429E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3307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39B84C-18A3-BFE7-3B3C-02206070E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3.5.</a:t>
            </a:r>
            <a:r>
              <a:rPr lang="ja-JP" altLang="en-US" dirty="0"/>
              <a:t>取得したい要素を複数選択する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21FA6E16-5494-8738-C464-341D556BBF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2160599"/>
            <a:ext cx="8077199" cy="3393629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8C0ED9F-D144-3061-DBA5-667C09C4DD12}"/>
              </a:ext>
            </a:extLst>
          </p:cNvPr>
          <p:cNvSpPr txBox="1"/>
          <p:nvPr/>
        </p:nvSpPr>
        <p:spPr>
          <a:xfrm>
            <a:off x="1385888" y="5630957"/>
            <a:ext cx="9769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「制作物置き場の</a:t>
            </a:r>
            <a:r>
              <a:rPr kumimoji="1" lang="en-US" altLang="ja-JP" dirty="0" err="1"/>
              <a:t>Github</a:t>
            </a:r>
            <a:r>
              <a:rPr kumimoji="1" lang="ja-JP" altLang="en-US" dirty="0"/>
              <a:t>」「ポートフォリオサイト」「</a:t>
            </a:r>
            <a:r>
              <a:rPr kumimoji="1" lang="en-US" altLang="ja-JP" dirty="0" err="1"/>
              <a:t>youtube</a:t>
            </a:r>
            <a:r>
              <a:rPr kumimoji="1" lang="ja-JP" altLang="en-US" dirty="0"/>
              <a:t>チャンネル」の三つを取得したいとする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5A705452-94F5-2A70-8308-A0E2F8C08CDD}"/>
              </a:ext>
            </a:extLst>
          </p:cNvPr>
          <p:cNvSpPr/>
          <p:nvPr/>
        </p:nvSpPr>
        <p:spPr>
          <a:xfrm>
            <a:off x="3100388" y="3243263"/>
            <a:ext cx="5943600" cy="2857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6713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66061F-E42F-83E8-54EE-B24C63B2FB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DA40A1-6190-2BF2-EC94-95590359A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3.5.</a:t>
            </a:r>
            <a:r>
              <a:rPr lang="ja-JP" altLang="en-US" dirty="0"/>
              <a:t>取得したい要素を複数選択する</a:t>
            </a:r>
            <a:endParaRPr kumimoji="1" lang="ja-JP" altLang="en-US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E47309D4-325B-15E2-269F-3C325A73C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6255" y="1909809"/>
            <a:ext cx="5948840" cy="4186527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9E84BF9-EFDE-1B20-9660-0153BB81AA89}"/>
              </a:ext>
            </a:extLst>
          </p:cNvPr>
          <p:cNvSpPr/>
          <p:nvPr/>
        </p:nvSpPr>
        <p:spPr>
          <a:xfrm>
            <a:off x="4071938" y="2586038"/>
            <a:ext cx="500064" cy="5000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2B88AEE-463E-D4AB-D994-7E0C054FC982}"/>
              </a:ext>
            </a:extLst>
          </p:cNvPr>
          <p:cNvSpPr/>
          <p:nvPr/>
        </p:nvSpPr>
        <p:spPr>
          <a:xfrm>
            <a:off x="2552699" y="3178968"/>
            <a:ext cx="2962275" cy="364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2205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図 13">
            <a:extLst>
              <a:ext uri="{FF2B5EF4-FFF2-40B4-BE49-F238E27FC236}">
                <a16:creationId xmlns:a16="http://schemas.microsoft.com/office/drawing/2014/main" id="{F8F228EE-8816-8711-134B-0DFE7A074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277" y="2259639"/>
            <a:ext cx="4896533" cy="3410426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9E254F45-4C2C-D28C-4F0B-DF36B5893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4.</a:t>
            </a:r>
            <a:r>
              <a:rPr kumimoji="1" lang="ja-JP" altLang="en-US" dirty="0"/>
              <a:t>ボタンを押す</a:t>
            </a: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5ACE583F-77A4-E0C7-D5EE-DB80D88E9E4B}"/>
              </a:ext>
            </a:extLst>
          </p:cNvPr>
          <p:cNvSpPr/>
          <p:nvPr/>
        </p:nvSpPr>
        <p:spPr>
          <a:xfrm>
            <a:off x="2185988" y="4586288"/>
            <a:ext cx="1900237" cy="88582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二等辺三角形 7">
            <a:extLst>
              <a:ext uri="{FF2B5EF4-FFF2-40B4-BE49-F238E27FC236}">
                <a16:creationId xmlns:a16="http://schemas.microsoft.com/office/drawing/2014/main" id="{39E5346A-88E9-93AA-7F83-AE47351D728F}"/>
              </a:ext>
            </a:extLst>
          </p:cNvPr>
          <p:cNvSpPr/>
          <p:nvPr/>
        </p:nvSpPr>
        <p:spPr>
          <a:xfrm rot="5400000">
            <a:off x="5829891" y="3638304"/>
            <a:ext cx="593176" cy="467219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3E028FA8-2D24-2AFB-D6B9-ABE022311A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3192" y="2259639"/>
            <a:ext cx="4846040" cy="341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735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DECBAD-CA70-91F6-0BB5-E60348FEE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スクレイピングとは？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80C6F32-5E5E-246C-DF38-5A55F122B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023360"/>
          </a:xfrm>
        </p:spPr>
        <p:txBody>
          <a:bodyPr/>
          <a:lstStyle/>
          <a:p>
            <a:r>
              <a:rPr kumimoji="1" lang="en-US" altLang="ja-JP" dirty="0"/>
              <a:t>Web</a:t>
            </a:r>
            <a:r>
              <a:rPr kumimoji="1" lang="ja-JP" altLang="en-US" dirty="0"/>
              <a:t>サイトの特定の要素を取得する行為のことを指します！</a:t>
            </a:r>
            <a:endParaRPr kumimoji="1" lang="en-US" altLang="ja-JP" dirty="0"/>
          </a:p>
          <a:p>
            <a:r>
              <a:rPr lang="ja-JP" altLang="en-US" dirty="0"/>
              <a:t>例</a:t>
            </a:r>
            <a:r>
              <a:rPr lang="en-US" altLang="ja-JP" dirty="0"/>
              <a:t>: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33BE82D6-E161-CA41-719F-978B1CA49C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4" t="12150" r="7684"/>
          <a:stretch/>
        </p:blipFill>
        <p:spPr>
          <a:xfrm>
            <a:off x="1297858" y="2488029"/>
            <a:ext cx="5462828" cy="3213118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E1857584-5A0A-B42D-A557-DE8745583C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117" b="60870"/>
          <a:stretch/>
        </p:blipFill>
        <p:spPr>
          <a:xfrm>
            <a:off x="7206164" y="2500312"/>
            <a:ext cx="5820331" cy="3213118"/>
          </a:xfrm>
          <a:prstGeom prst="rect">
            <a:avLst/>
          </a:prstGeom>
        </p:spPr>
      </p:pic>
      <p:sp>
        <p:nvSpPr>
          <p:cNvPr id="10" name="矢印: 右 9">
            <a:extLst>
              <a:ext uri="{FF2B5EF4-FFF2-40B4-BE49-F238E27FC236}">
                <a16:creationId xmlns:a16="http://schemas.microsoft.com/office/drawing/2014/main" id="{01500A98-3749-4D98-EED2-420E638A7B4B}"/>
              </a:ext>
            </a:extLst>
          </p:cNvPr>
          <p:cNvSpPr/>
          <p:nvPr/>
        </p:nvSpPr>
        <p:spPr>
          <a:xfrm>
            <a:off x="5750358" y="3977591"/>
            <a:ext cx="1579590" cy="60468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249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B5A3F4-5255-A05E-9104-40F9E6058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どんなことに役立つか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DD3DA7E-7120-3E0B-0E32-00FDE1DE3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複数個の要素を同時に取得することで、</a:t>
            </a:r>
            <a:endParaRPr kumimoji="1" lang="en-US" altLang="ja-JP" dirty="0"/>
          </a:p>
          <a:p>
            <a:r>
              <a:rPr kumimoji="1" lang="ja-JP" altLang="en-US" dirty="0"/>
              <a:t>本来であればデータ作成に時間がかかるものを一瞬で</a:t>
            </a:r>
            <a:r>
              <a:rPr kumimoji="1" lang="en-US" altLang="ja-JP" dirty="0"/>
              <a:t>DB</a:t>
            </a:r>
            <a:r>
              <a:rPr kumimoji="1" lang="ja-JP" altLang="en-US" dirty="0"/>
              <a:t>内に入れたり、</a:t>
            </a:r>
            <a:endParaRPr kumimoji="1" lang="en-US" altLang="ja-JP" dirty="0"/>
          </a:p>
          <a:p>
            <a:r>
              <a:rPr lang="en-US" altLang="ja-JP" dirty="0">
                <a:highlight>
                  <a:srgbClr val="FFFF00"/>
                </a:highlight>
              </a:rPr>
              <a:t>CSV</a:t>
            </a:r>
            <a:r>
              <a:rPr lang="ja-JP" altLang="en-US" dirty="0">
                <a:highlight>
                  <a:srgbClr val="FFFF00"/>
                </a:highlight>
              </a:rPr>
              <a:t>で出力する</a:t>
            </a:r>
            <a:r>
              <a:rPr lang="ja-JP" altLang="en-US" dirty="0"/>
              <a:t>ことで</a:t>
            </a:r>
            <a:r>
              <a:rPr lang="en-US" altLang="ja-JP" dirty="0"/>
              <a:t>Excel</a:t>
            </a:r>
            <a:r>
              <a:rPr lang="ja-JP" altLang="en-US" dirty="0"/>
              <a:t>として確認できるようにしたりすることを指します</a:t>
            </a:r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今回行っていくこと</a:t>
            </a:r>
            <a:endParaRPr kumimoji="1" lang="en-US" altLang="ja-JP" dirty="0"/>
          </a:p>
        </p:txBody>
      </p:sp>
      <p:sp>
        <p:nvSpPr>
          <p:cNvPr id="4" name="矢印: 下 3">
            <a:extLst>
              <a:ext uri="{FF2B5EF4-FFF2-40B4-BE49-F238E27FC236}">
                <a16:creationId xmlns:a16="http://schemas.microsoft.com/office/drawing/2014/main" id="{CB20AAD1-8532-5FC2-E21D-CEB4D7908945}"/>
              </a:ext>
            </a:extLst>
          </p:cNvPr>
          <p:cNvSpPr/>
          <p:nvPr/>
        </p:nvSpPr>
        <p:spPr>
          <a:xfrm rot="10800000">
            <a:off x="1887794" y="3215148"/>
            <a:ext cx="383458" cy="78166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673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493C93-6CB3-F085-66EA-71CBFCD44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必要な手順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546C0B9-087B-1B9D-6986-8DB2E603C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1.</a:t>
            </a:r>
            <a:r>
              <a:rPr kumimoji="1" lang="ja-JP" altLang="en-US" dirty="0"/>
              <a:t>サイトの準備</a:t>
            </a:r>
            <a:endParaRPr kumimoji="1" lang="en-US" altLang="ja-JP" dirty="0"/>
          </a:p>
          <a:p>
            <a:r>
              <a:rPr kumimoji="1" lang="en-US" altLang="ja-JP" dirty="0"/>
              <a:t>2.</a:t>
            </a:r>
            <a:r>
              <a:rPr kumimoji="1" lang="ja-JP" altLang="en-US" dirty="0"/>
              <a:t>サイトの</a:t>
            </a:r>
            <a:r>
              <a:rPr kumimoji="1" lang="en-US" altLang="ja-JP" dirty="0"/>
              <a:t>URL</a:t>
            </a:r>
            <a:r>
              <a:rPr kumimoji="1" lang="ja-JP" altLang="en-US" dirty="0"/>
              <a:t>の取得</a:t>
            </a:r>
            <a:endParaRPr kumimoji="1" lang="en-US" altLang="ja-JP" dirty="0"/>
          </a:p>
          <a:p>
            <a:r>
              <a:rPr lang="en-US" altLang="ja-JP" dirty="0"/>
              <a:t>3.</a:t>
            </a:r>
            <a:r>
              <a:rPr lang="ja-JP" altLang="en-US" dirty="0"/>
              <a:t>取得したい要素の</a:t>
            </a:r>
            <a:r>
              <a:rPr lang="en-US" altLang="ja-JP" dirty="0"/>
              <a:t>XPATH</a:t>
            </a:r>
            <a:r>
              <a:rPr lang="ja-JP" altLang="en-US" dirty="0"/>
              <a:t>を取得</a:t>
            </a:r>
            <a:endParaRPr lang="en-US" altLang="ja-JP" dirty="0"/>
          </a:p>
          <a:p>
            <a:r>
              <a:rPr lang="en-US" altLang="ja-JP" dirty="0"/>
              <a:t>(3.5.</a:t>
            </a:r>
            <a:r>
              <a:rPr lang="ja-JP" altLang="en-US" dirty="0"/>
              <a:t>取得したい要素を複数選択する</a:t>
            </a:r>
            <a:r>
              <a:rPr lang="en-US" altLang="ja-JP" dirty="0"/>
              <a:t>)</a:t>
            </a:r>
          </a:p>
          <a:p>
            <a:r>
              <a:rPr kumimoji="1" lang="en-US" altLang="ja-JP" dirty="0"/>
              <a:t>4.</a:t>
            </a:r>
            <a:r>
              <a:rPr kumimoji="1" lang="ja-JP" altLang="en-US" dirty="0"/>
              <a:t>ボタンを押す</a:t>
            </a:r>
          </a:p>
        </p:txBody>
      </p:sp>
    </p:spTree>
    <p:extLst>
      <p:ext uri="{BB962C8B-B14F-4D97-AF65-F5344CB8AC3E}">
        <p14:creationId xmlns:p14="http://schemas.microsoft.com/office/powerpoint/2010/main" val="3258334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E0257C-3D04-55B4-A22C-1290308EF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1.</a:t>
            </a:r>
            <a:r>
              <a:rPr kumimoji="1" lang="ja-JP" altLang="en-US" dirty="0"/>
              <a:t>サイトを準備する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8D274FE-B6E5-68C1-50FC-10FC0C746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今回使用するサイト</a:t>
            </a:r>
            <a:r>
              <a:rPr kumimoji="1" lang="en-US" altLang="ja-JP" dirty="0"/>
              <a:t>:https://k-t-dott.github.io/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248E28A9-49D7-9935-07ED-AB66B5FE55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2475465"/>
            <a:ext cx="8077199" cy="3393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762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FD8D03-8BC8-57F7-72B3-5506EC97C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2.</a:t>
            </a:r>
            <a:r>
              <a:rPr kumimoji="1" lang="ja-JP" altLang="en-US" dirty="0"/>
              <a:t>サイトの</a:t>
            </a:r>
            <a:r>
              <a:rPr kumimoji="1" lang="en-US" altLang="ja-JP" dirty="0"/>
              <a:t>URL</a:t>
            </a:r>
            <a:r>
              <a:rPr kumimoji="1" lang="ja-JP" altLang="en-US" dirty="0"/>
              <a:t>の取得</a:t>
            </a: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8640A5B2-3980-76C1-F933-691F2519D6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506" b="27136"/>
          <a:stretch/>
        </p:blipFill>
        <p:spPr>
          <a:xfrm>
            <a:off x="1097280" y="2143126"/>
            <a:ext cx="4928578" cy="3128962"/>
          </a:xfrm>
        </p:spPr>
      </p:pic>
      <p:sp>
        <p:nvSpPr>
          <p:cNvPr id="6" name="楕円 5">
            <a:extLst>
              <a:ext uri="{FF2B5EF4-FFF2-40B4-BE49-F238E27FC236}">
                <a16:creationId xmlns:a16="http://schemas.microsoft.com/office/drawing/2014/main" id="{2E964C4E-055C-4562-3D03-4FD444E61550}"/>
              </a:ext>
            </a:extLst>
          </p:cNvPr>
          <p:cNvSpPr/>
          <p:nvPr/>
        </p:nvSpPr>
        <p:spPr>
          <a:xfrm>
            <a:off x="1871663" y="2286000"/>
            <a:ext cx="928688" cy="42290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CA8E9C2A-6987-FB69-B50C-F2626EDA96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5220" y="2143126"/>
            <a:ext cx="4896533" cy="3410426"/>
          </a:xfrm>
          <a:prstGeom prst="rect">
            <a:avLst/>
          </a:prstGeom>
        </p:spPr>
      </p:pic>
      <p:sp>
        <p:nvSpPr>
          <p:cNvPr id="9" name="矢印: 右 8">
            <a:extLst>
              <a:ext uri="{FF2B5EF4-FFF2-40B4-BE49-F238E27FC236}">
                <a16:creationId xmlns:a16="http://schemas.microsoft.com/office/drawing/2014/main" id="{67CA72BF-08BE-8DA3-A681-DAED0C4DFC03}"/>
              </a:ext>
            </a:extLst>
          </p:cNvPr>
          <p:cNvSpPr/>
          <p:nvPr/>
        </p:nvSpPr>
        <p:spPr>
          <a:xfrm rot="276643">
            <a:off x="2942549" y="2627771"/>
            <a:ext cx="4373363" cy="19714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FEFBE06-113B-EED4-1B43-E4CF3F7F4B04}"/>
              </a:ext>
            </a:extLst>
          </p:cNvPr>
          <p:cNvSpPr txBox="1"/>
          <p:nvPr/>
        </p:nvSpPr>
        <p:spPr>
          <a:xfrm>
            <a:off x="1721473" y="2834174"/>
            <a:ext cx="21577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>
                <a:solidFill>
                  <a:srgbClr val="FF0000"/>
                </a:solidFill>
              </a:rPr>
              <a:t>コピー</a:t>
            </a:r>
          </a:p>
        </p:txBody>
      </p:sp>
    </p:spTree>
    <p:extLst>
      <p:ext uri="{BB962C8B-B14F-4D97-AF65-F5344CB8AC3E}">
        <p14:creationId xmlns:p14="http://schemas.microsoft.com/office/powerpoint/2010/main" val="2830480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6C093C-C758-64CF-9795-65B098EC5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</a:t>
            </a:r>
            <a:r>
              <a:rPr lang="ja-JP" altLang="en-US" dirty="0"/>
              <a:t>取得したい要素の</a:t>
            </a:r>
            <a:r>
              <a:rPr lang="en-US" altLang="ja-JP" dirty="0"/>
              <a:t>XPATH</a:t>
            </a:r>
            <a:r>
              <a:rPr lang="ja-JP" altLang="en-US" dirty="0"/>
              <a:t>を取得</a:t>
            </a:r>
            <a:endParaRPr kumimoji="1" lang="ja-JP" altLang="en-US" dirty="0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9223ADE2-4658-8745-FFD4-8018BBCAA1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4895" y="2180991"/>
            <a:ext cx="5982535" cy="3353268"/>
          </a:xfr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238087C-200D-38A3-8CB3-F7EB339ED471}"/>
              </a:ext>
            </a:extLst>
          </p:cNvPr>
          <p:cNvSpPr txBox="1"/>
          <p:nvPr/>
        </p:nvSpPr>
        <p:spPr>
          <a:xfrm>
            <a:off x="3743325" y="2005498"/>
            <a:ext cx="26647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>
                <a:solidFill>
                  <a:srgbClr val="FF0000"/>
                </a:solidFill>
              </a:rPr>
              <a:t>右クリック</a:t>
            </a: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C68C2D24-4393-BED9-7AD6-AE9E7CB38691}"/>
              </a:ext>
            </a:extLst>
          </p:cNvPr>
          <p:cNvSpPr/>
          <p:nvPr/>
        </p:nvSpPr>
        <p:spPr>
          <a:xfrm>
            <a:off x="5486400" y="4572000"/>
            <a:ext cx="828675" cy="54292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184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7D9BFF-2615-E8FC-E29E-5EB45E2181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コンテンツ プレースホルダー 8">
            <a:extLst>
              <a:ext uri="{FF2B5EF4-FFF2-40B4-BE49-F238E27FC236}">
                <a16:creationId xmlns:a16="http://schemas.microsoft.com/office/drawing/2014/main" id="{AE7F6D0F-F30E-434E-A5FA-0539096907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122" y="1860551"/>
            <a:ext cx="8141229" cy="4022725"/>
          </a:xfr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C2823511-6C3F-9692-6E08-B6D4B21D3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</a:t>
            </a:r>
            <a:r>
              <a:rPr lang="ja-JP" altLang="en-US" dirty="0"/>
              <a:t>取得したい要素の</a:t>
            </a:r>
            <a:r>
              <a:rPr lang="en-US" altLang="ja-JP" dirty="0"/>
              <a:t>XPATH</a:t>
            </a:r>
            <a:r>
              <a:rPr lang="ja-JP" altLang="en-US" dirty="0"/>
              <a:t>を取得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88A02CC-80E5-C4AF-49B4-2492D8293ED0}"/>
              </a:ext>
            </a:extLst>
          </p:cNvPr>
          <p:cNvSpPr txBox="1"/>
          <p:nvPr/>
        </p:nvSpPr>
        <p:spPr>
          <a:xfrm>
            <a:off x="7706956" y="2076935"/>
            <a:ext cx="2264395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4000" dirty="0">
                <a:solidFill>
                  <a:srgbClr val="FF0000"/>
                </a:solidFill>
              </a:rPr>
              <a:t>右クリック</a:t>
            </a: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69063CFA-0089-8826-CB7E-CDB839D24CCB}"/>
              </a:ext>
            </a:extLst>
          </p:cNvPr>
          <p:cNvSpPr/>
          <p:nvPr/>
        </p:nvSpPr>
        <p:spPr>
          <a:xfrm>
            <a:off x="7292619" y="5043488"/>
            <a:ext cx="828675" cy="54292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C8A5CA71-1AE0-F256-B1A5-440F0A3136F2}"/>
              </a:ext>
            </a:extLst>
          </p:cNvPr>
          <p:cNvSpPr/>
          <p:nvPr/>
        </p:nvSpPr>
        <p:spPr>
          <a:xfrm>
            <a:off x="8121294" y="3871913"/>
            <a:ext cx="828675" cy="54292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0561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B16765-D2A7-F966-6E85-834C42F7EE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19F9C1-D28D-DF63-0258-A13DE54A6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</a:t>
            </a:r>
            <a:r>
              <a:rPr lang="ja-JP" altLang="en-US" dirty="0"/>
              <a:t>取得したい要素の</a:t>
            </a:r>
            <a:r>
              <a:rPr lang="en-US" altLang="ja-JP" dirty="0"/>
              <a:t>XPATH</a:t>
            </a:r>
            <a:r>
              <a:rPr lang="ja-JP" altLang="en-US" dirty="0"/>
              <a:t>を取得</a:t>
            </a:r>
            <a:endParaRPr kumimoji="1" lang="ja-JP" altLang="en-US" dirty="0"/>
          </a:p>
        </p:txBody>
      </p:sp>
      <p:pic>
        <p:nvPicPr>
          <p:cNvPr id="6" name="コンテンツ プレースホルダー 5">
            <a:extLst>
              <a:ext uri="{FF2B5EF4-FFF2-40B4-BE49-F238E27FC236}">
                <a16:creationId xmlns:a16="http://schemas.microsoft.com/office/drawing/2014/main" id="{A66A139F-BFB3-8366-2AB2-48DF90654C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7896" y="2152412"/>
            <a:ext cx="4896533" cy="3410426"/>
          </a:xfrm>
        </p:spPr>
      </p:pic>
    </p:spTree>
    <p:extLst>
      <p:ext uri="{BB962C8B-B14F-4D97-AF65-F5344CB8AC3E}">
        <p14:creationId xmlns:p14="http://schemas.microsoft.com/office/powerpoint/2010/main" val="2351470536"/>
      </p:ext>
    </p:extLst>
  </p:cSld>
  <p:clrMapOvr>
    <a:masterClrMapping/>
  </p:clrMapOvr>
</p:sld>
</file>

<file path=ppt/theme/theme1.xml><?xml version="1.0" encoding="utf-8"?>
<a:theme xmlns:a="http://schemas.openxmlformats.org/drawingml/2006/main" name="レトロスペクト">
  <a:themeElements>
    <a:clrScheme name="レトロスペクト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レトロスペク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51</TotalTime>
  <Words>223</Words>
  <Application>Microsoft Office PowerPoint</Application>
  <PresentationFormat>ワイド画面</PresentationFormat>
  <Paragraphs>30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5" baseType="lpstr">
      <vt:lpstr>Calibri</vt:lpstr>
      <vt:lpstr>Calibri Light</vt:lpstr>
      <vt:lpstr>レトロスペクト</vt:lpstr>
      <vt:lpstr>WebScrapingの 使用方法</vt:lpstr>
      <vt:lpstr>スクレイピングとは？</vt:lpstr>
      <vt:lpstr>どんなことに役立つか</vt:lpstr>
      <vt:lpstr>必要な手順</vt:lpstr>
      <vt:lpstr>1.サイトを準備する</vt:lpstr>
      <vt:lpstr>2.サイトのURLの取得</vt:lpstr>
      <vt:lpstr>3.取得したい要素のXPATHを取得</vt:lpstr>
      <vt:lpstr>3.取得したい要素のXPATHを取得</vt:lpstr>
      <vt:lpstr>3.取得したい要素のXPATHを取得</vt:lpstr>
      <vt:lpstr>3.5.取得したい要素を複数選択する</vt:lpstr>
      <vt:lpstr>3.5.取得したい要素を複数選択する</vt:lpstr>
      <vt:lpstr>4.ボタンを押す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user</dc:creator>
  <cp:lastModifiedBy>user</cp:lastModifiedBy>
  <cp:revision>2</cp:revision>
  <dcterms:created xsi:type="dcterms:W3CDTF">2024-11-28T05:10:12Z</dcterms:created>
  <dcterms:modified xsi:type="dcterms:W3CDTF">2024-12-05T01:27:46Z</dcterms:modified>
</cp:coreProperties>
</file>