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338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417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BB51AB-9D48-4612-8F79-445DFEE3CC25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32046A-B549-40AC-AFC8-AF2684266A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4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efaw/cuny-book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efaw/cuny-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CUNY </a:t>
            </a:r>
            <a:r>
              <a:rPr lang="en-US" dirty="0"/>
              <a:t>Books</a:t>
            </a:r>
            <a:br>
              <a:rPr lang="en-US" dirty="0"/>
            </a:br>
            <a:r>
              <a:rPr lang="en-US" sz="1800" dirty="0" smtClean="0">
                <a:hlinkClick r:id="rId2"/>
              </a:rPr>
              <a:t>https://github.com/Asefaw/cuny-books</a:t>
            </a:r>
            <a:r>
              <a:rPr lang="en-US" sz="1800" dirty="0" smtClean="0">
                <a:hlinkClick r:id="rId2"/>
              </a:rPr>
              <a:t>	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Asefaw  </a:t>
            </a:r>
          </a:p>
          <a:p>
            <a:r>
              <a:rPr lang="en-US" dirty="0" smtClean="0"/>
              <a:t>Andy </a:t>
            </a:r>
          </a:p>
          <a:p>
            <a:r>
              <a:rPr lang="en-US" dirty="0" smtClean="0"/>
              <a:t>Seung</a:t>
            </a:r>
          </a:p>
          <a:p>
            <a:r>
              <a:rPr lang="en-US" dirty="0" smtClean="0"/>
              <a:t>Yahya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91733"/>
            <a:ext cx="9601200" cy="3581400"/>
          </a:xfrm>
        </p:spPr>
        <p:txBody>
          <a:bodyPr/>
          <a:lstStyle/>
          <a:p>
            <a:r>
              <a:rPr lang="en-US" dirty="0" smtClean="0"/>
              <a:t>CUNY Books is a site where you can buy and sell used text books.</a:t>
            </a:r>
          </a:p>
          <a:p>
            <a:r>
              <a:rPr lang="en-US" dirty="0" smtClean="0"/>
              <a:t>Can be used by all CUNY students</a:t>
            </a:r>
          </a:p>
          <a:p>
            <a:r>
              <a:rPr lang="en-US" dirty="0" smtClean="0"/>
              <a:t>Instead of buying new text book, Students can buy and sell their used text book at the end of the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Current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alternative ways student buy textbooks</a:t>
            </a:r>
          </a:p>
          <a:p>
            <a:pPr lvl="1"/>
            <a:r>
              <a:rPr lang="en-US" i="0" dirty="0"/>
              <a:t>From other retailers</a:t>
            </a:r>
          </a:p>
          <a:p>
            <a:pPr lvl="1"/>
            <a:r>
              <a:rPr lang="en-US" i="0" dirty="0"/>
              <a:t>Students sell their books with extra fee</a:t>
            </a:r>
          </a:p>
          <a:p>
            <a:pPr lvl="1"/>
            <a:r>
              <a:rPr lang="en-US" i="0" dirty="0"/>
              <a:t>And by advertising on campus </a:t>
            </a:r>
            <a:r>
              <a:rPr lang="en-US" i="0" dirty="0" smtClean="0"/>
              <a:t>walls</a:t>
            </a:r>
            <a:endParaRPr lang="en-US" dirty="0"/>
          </a:p>
          <a:p>
            <a:r>
              <a:rPr lang="en-US" dirty="0" smtClean="0"/>
              <a:t>CUNY books is free to use.</a:t>
            </a:r>
          </a:p>
        </p:txBody>
      </p:sp>
    </p:spTree>
    <p:extLst>
      <p:ext uri="{BB962C8B-B14F-4D97-AF65-F5344CB8AC3E}">
        <p14:creationId xmlns:p14="http://schemas.microsoft.com/office/powerpoint/2010/main" val="40029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designed</a:t>
            </a:r>
            <a:endParaRPr lang="en-US" dirty="0"/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User, </a:t>
            </a:r>
            <a:r>
              <a:rPr lang="en-US" dirty="0" smtClean="0"/>
              <a:t>Book, Transaction, Cart</a:t>
            </a:r>
            <a:endParaRPr lang="en-US" dirty="0"/>
          </a:p>
          <a:p>
            <a:pPr lvl="1"/>
            <a:r>
              <a:rPr lang="en-US" dirty="0" smtClean="0"/>
              <a:t>Controllers</a:t>
            </a:r>
          </a:p>
          <a:p>
            <a:pPr lvl="2"/>
            <a:r>
              <a:rPr lang="en-US" dirty="0" smtClean="0"/>
              <a:t>Users, Books, Login / </a:t>
            </a:r>
            <a:r>
              <a:rPr lang="en-US" dirty="0" smtClean="0"/>
              <a:t>Logout, carts, checkout</a:t>
            </a:r>
            <a:endParaRPr lang="en-US" dirty="0"/>
          </a:p>
          <a:p>
            <a:pPr lvl="1"/>
            <a:r>
              <a:rPr lang="en-US" dirty="0"/>
              <a:t>Web page </a:t>
            </a:r>
            <a:r>
              <a:rPr lang="en-US" dirty="0" smtClean="0"/>
              <a:t>layouts</a:t>
            </a:r>
          </a:p>
          <a:p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Started working on front-end</a:t>
            </a:r>
          </a:p>
        </p:txBody>
      </p:sp>
    </p:spTree>
    <p:extLst>
      <p:ext uri="{BB962C8B-B14F-4D97-AF65-F5344CB8AC3E}">
        <p14:creationId xmlns:p14="http://schemas.microsoft.com/office/powerpoint/2010/main" val="547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stacks</a:t>
            </a:r>
          </a:p>
          <a:p>
            <a:pPr lvl="1"/>
            <a:r>
              <a:rPr lang="en-US" dirty="0" smtClean="0"/>
              <a:t>Node Express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Passport (Authentication)</a:t>
            </a:r>
          </a:p>
          <a:p>
            <a:pPr lvl="1"/>
            <a:r>
              <a:rPr lang="en-US" dirty="0" smtClean="0"/>
              <a:t>Handlebars for now</a:t>
            </a:r>
          </a:p>
          <a:p>
            <a:r>
              <a:rPr lang="en-US" dirty="0" smtClean="0"/>
              <a:t>Resources we use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MLab</a:t>
            </a:r>
            <a:r>
              <a:rPr lang="en-US" dirty="0" smtClean="0"/>
              <a:t> (MongoDB host)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Angular JS for front-end</a:t>
            </a:r>
          </a:p>
          <a:p>
            <a:r>
              <a:rPr lang="en-US" dirty="0" smtClean="0"/>
              <a:t>Implement Payment Checkout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Link to Project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github.com/Asefaw/cuny-books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45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161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CUNY Books https://github.com/Asefaw/cuny-books  </vt:lpstr>
      <vt:lpstr>About the Application </vt:lpstr>
      <vt:lpstr> Current alternatives</vt:lpstr>
      <vt:lpstr>Build Process</vt:lpstr>
      <vt:lpstr>Technologies 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CUNY Books</dc:title>
  <dc:creator>A mekuria</dc:creator>
  <cp:lastModifiedBy>A mekuria</cp:lastModifiedBy>
  <cp:revision>5</cp:revision>
  <dcterms:created xsi:type="dcterms:W3CDTF">2016-10-25T22:42:02Z</dcterms:created>
  <dcterms:modified xsi:type="dcterms:W3CDTF">2016-10-29T00:41:27Z</dcterms:modified>
</cp:coreProperties>
</file>