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9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2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A7B9-49DF-4E7A-91D6-ABBE56C2BDF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DF04-7F05-42A8-9F46-7CFD2AEF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2512" y="1719618"/>
            <a:ext cx="8639033" cy="4094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24632" y="1719618"/>
            <a:ext cx="1746913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Module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62464" y="3521121"/>
            <a:ext cx="1924335" cy="55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_func.php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3957" y="4660708"/>
            <a:ext cx="1924335" cy="55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Index.js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3956" y="2586250"/>
            <a:ext cx="1924335" cy="55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Index.php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73955" y="791571"/>
            <a:ext cx="1924335" cy="55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fetchdata.php</a:t>
            </a:r>
            <a:endParaRPr lang="en-US"/>
          </a:p>
        </p:txBody>
      </p:sp>
      <p:cxnSp>
        <p:nvCxnSpPr>
          <p:cNvPr id="13" name="Straight Arrow Connector 12"/>
          <p:cNvCxnSpPr>
            <a:stCxn id="11" idx="2"/>
            <a:endCxn id="10" idx="0"/>
          </p:cNvCxnSpPr>
          <p:nvPr/>
        </p:nvCxnSpPr>
        <p:spPr>
          <a:xfrm>
            <a:off x="2436123" y="1351130"/>
            <a:ext cx="1" cy="12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36122" y="1856094"/>
            <a:ext cx="1705970" cy="2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 data</a:t>
            </a:r>
            <a:endParaRPr lang="en-US"/>
          </a:p>
        </p:txBody>
      </p:sp>
      <p:cxnSp>
        <p:nvCxnSpPr>
          <p:cNvPr id="16" name="Straight Arrow Connector 15"/>
          <p:cNvCxnSpPr>
            <a:stCxn id="10" idx="2"/>
            <a:endCxn id="9" idx="0"/>
          </p:cNvCxnSpPr>
          <p:nvPr/>
        </p:nvCxnSpPr>
        <p:spPr>
          <a:xfrm>
            <a:off x="2436124" y="3145809"/>
            <a:ext cx="1" cy="151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6122" y="3787249"/>
            <a:ext cx="2518008" cy="279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Phím được gán event</a:t>
            </a:r>
            <a:endParaRPr lang="en-US"/>
          </a:p>
        </p:txBody>
      </p:sp>
      <p:cxnSp>
        <p:nvCxnSpPr>
          <p:cNvPr id="19" name="Elbow Connector 18"/>
          <p:cNvCxnSpPr>
            <a:stCxn id="9" idx="3"/>
            <a:endCxn id="8" idx="2"/>
          </p:cNvCxnSpPr>
          <p:nvPr/>
        </p:nvCxnSpPr>
        <p:spPr>
          <a:xfrm flipV="1">
            <a:off x="3398292" y="4080680"/>
            <a:ext cx="4326340" cy="85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0"/>
            <a:endCxn id="10" idx="3"/>
          </p:cNvCxnSpPr>
          <p:nvPr/>
        </p:nvCxnSpPr>
        <p:spPr>
          <a:xfrm rot="16200000" flipV="1">
            <a:off x="5233917" y="1030405"/>
            <a:ext cx="655091" cy="4326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49716" y="4694828"/>
            <a:ext cx="3425590" cy="24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Đẩy dữ liệu về để truy vấn mysql 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99043" y="5104263"/>
            <a:ext cx="1705970" cy="2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POST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09526" y="2579425"/>
            <a:ext cx="2378128" cy="2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Trả kết quả về index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09526" y="2961562"/>
            <a:ext cx="2378128" cy="2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Reload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2022-11-02T03:39:09Z</dcterms:created>
  <dcterms:modified xsi:type="dcterms:W3CDTF">2022-11-02T03:47:51Z</dcterms:modified>
</cp:coreProperties>
</file>