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902187"/>
          </a:xfrm>
          <a:prstGeom prst="rect">
            <a:avLst/>
          </a:prstGeom>
        </p:spPr>
        <p:txBody>
          <a:bodyPr vert="horz" wrap="square" lIns="0" tIns="16510" rIns="0" bIns="0" rtlCol="0">
            <a:spAutoFit/>
          </a:bodyPr>
          <a:lstStyle/>
          <a:p>
            <a:pPr marL="12700">
              <a:lnSpc>
                <a:spcPct val="150000"/>
              </a:lnSpc>
              <a:spcBef>
                <a:spcPts val="130"/>
              </a:spcBef>
            </a:pPr>
            <a:r>
              <a:rPr lang="en-IN" sz="2800" dirty="0">
                <a:latin typeface="Trebuchet MS"/>
                <a:cs typeface="Trebuchet MS"/>
              </a:rPr>
              <a:t>VASUKI K</a:t>
            </a:r>
          </a:p>
          <a:p>
            <a:pPr marL="12700">
              <a:lnSpc>
                <a:spcPct val="150000"/>
              </a:lnSpc>
              <a:spcBef>
                <a:spcPts val="130"/>
              </a:spcBef>
            </a:pPr>
            <a:r>
              <a:rPr lang="en-IN" sz="2800">
                <a:latin typeface="Trebuchet MS"/>
                <a:cs typeface="Trebuchet MS"/>
              </a:rPr>
              <a:t>422521205046</a:t>
            </a:r>
            <a:endParaRPr lang="en-IN" sz="2800" dirty="0">
              <a:latin typeface="Trebuchet MS"/>
              <a:cs typeface="Trebuchet MS"/>
            </a:endParaRPr>
          </a:p>
          <a:p>
            <a:pPr marL="12700">
              <a:lnSpc>
                <a:spcPct val="150000"/>
              </a:lnSpc>
              <a:spcBef>
                <a:spcPts val="130"/>
              </a:spcBef>
            </a:pPr>
            <a:r>
              <a:rPr lang="en-IN" sz="2800" dirty="0" err="1">
                <a:latin typeface="Trebuchet MS"/>
                <a:cs typeface="Trebuchet MS"/>
              </a:rPr>
              <a:t>B.Tech</a:t>
            </a:r>
            <a:r>
              <a:rPr lang="en-IN" sz="2800" dirty="0">
                <a:latin typeface="Trebuchet MS"/>
                <a:cs typeface="Trebuchet MS"/>
              </a:rPr>
              <a:t> – Information Technology</a:t>
            </a:r>
            <a:endParaRPr sz="2800" dirty="0">
              <a:latin typeface="Trebuchet MS"/>
              <a:cs typeface="Trebuchet MS"/>
            </a:endParaRPr>
          </a:p>
        </p:txBody>
      </p:sp>
      <p:sp>
        <p:nvSpPr>
          <p:cNvPr id="8" name="object 8"/>
          <p:cNvSpPr txBox="1"/>
          <p:nvPr/>
        </p:nvSpPr>
        <p:spPr>
          <a:xfrm>
            <a:off x="6106998"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0236DAD-7870-77ED-49BA-31B742F2CD06}"/>
              </a:ext>
            </a:extLst>
          </p:cNvPr>
          <p:cNvSpPr txBox="1"/>
          <p:nvPr/>
        </p:nvSpPr>
        <p:spPr>
          <a:xfrm>
            <a:off x="2231955" y="3078176"/>
            <a:ext cx="8762654" cy="1077218"/>
          </a:xfrm>
          <a:prstGeom prst="rect">
            <a:avLst/>
          </a:prstGeom>
          <a:noFill/>
        </p:spPr>
        <p:txBody>
          <a:bodyPr wrap="square" rtlCol="0">
            <a:spAutoFit/>
          </a:bodyPr>
          <a:lstStyle/>
          <a:p>
            <a:r>
              <a:rPr lang="en-US" sz="3200" dirty="0"/>
              <a:t>BREAST CANCER PREDICTION </a:t>
            </a:r>
          </a:p>
          <a:p>
            <a:r>
              <a:rPr lang="en-US" sz="3200" dirty="0"/>
              <a:t>					- USING FNN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2FC143-C010-02A4-7B26-889429D78D5F}"/>
              </a:ext>
            </a:extLst>
          </p:cNvPr>
          <p:cNvSpPr txBox="1"/>
          <p:nvPr/>
        </p:nvSpPr>
        <p:spPr>
          <a:xfrm>
            <a:off x="2133600" y="1676400"/>
            <a:ext cx="880110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Problem statement</a:t>
            </a:r>
          </a:p>
          <a:p>
            <a:pPr marL="342900" indent="-342900">
              <a:lnSpc>
                <a:spcPct val="150000"/>
              </a:lnSpc>
              <a:buFont typeface="Arial" panose="020B0604020202020204" pitchFamily="34" charset="0"/>
              <a:buChar char="•"/>
            </a:pPr>
            <a:r>
              <a:rPr lang="en-IN" sz="2400" dirty="0"/>
              <a:t>Project overview</a:t>
            </a:r>
          </a:p>
          <a:p>
            <a:pPr marL="342900" indent="-342900">
              <a:lnSpc>
                <a:spcPct val="150000"/>
              </a:lnSpc>
              <a:buFont typeface="Arial" panose="020B0604020202020204" pitchFamily="34" charset="0"/>
              <a:buChar char="•"/>
            </a:pPr>
            <a:r>
              <a:rPr lang="en-IN" sz="2400" dirty="0"/>
              <a:t>Who are the end users</a:t>
            </a:r>
          </a:p>
          <a:p>
            <a:pPr marL="342900" indent="-342900">
              <a:lnSpc>
                <a:spcPct val="150000"/>
              </a:lnSpc>
              <a:buFont typeface="Arial" panose="020B0604020202020204" pitchFamily="34" charset="0"/>
              <a:buChar char="•"/>
            </a:pPr>
            <a:r>
              <a:rPr lang="en-IN" sz="2400" dirty="0"/>
              <a:t>Your solution and its value preposition</a:t>
            </a:r>
          </a:p>
          <a:p>
            <a:pPr marL="342900" indent="-342900">
              <a:lnSpc>
                <a:spcPct val="150000"/>
              </a:lnSpc>
              <a:buFont typeface="Arial" panose="020B0604020202020204" pitchFamily="34" charset="0"/>
              <a:buChar char="•"/>
            </a:pPr>
            <a:r>
              <a:rPr lang="en-IN" sz="2400" dirty="0"/>
              <a:t>The wow in your solution</a:t>
            </a:r>
          </a:p>
          <a:p>
            <a:pPr marL="342900" indent="-342900">
              <a:lnSpc>
                <a:spcPct val="150000"/>
              </a:lnSpc>
              <a:buFont typeface="Arial" panose="020B0604020202020204" pitchFamily="34" charset="0"/>
              <a:buChar char="•"/>
            </a:pPr>
            <a:r>
              <a:rPr lang="en-IN" sz="2400" dirty="0"/>
              <a:t>Modelling</a:t>
            </a:r>
          </a:p>
          <a:p>
            <a:pPr marL="342900" indent="-342900">
              <a:lnSpc>
                <a:spcPct val="150000"/>
              </a:lnSpc>
              <a:buFont typeface="Arial" panose="020B0604020202020204" pitchFamily="34" charset="0"/>
              <a:buChar char="•"/>
            </a:pPr>
            <a:r>
              <a:rPr lang="en-IN"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Negative Mitigation: Mitigate the risk of false negatives to ensure that no cases of breast cancer are overlooked, thus improving patient outcomes and survival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Impact: Aim to contribute to medical advancements by providing a reliable and efficient tool for breast cancer diagnosis, ultimately leading to better prognosis and treatment strategies.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Medical Professionals</a:t>
            </a:r>
          </a:p>
          <a:p>
            <a:pPr marL="285750" indent="-285750" algn="just">
              <a:lnSpc>
                <a:spcPct val="150000"/>
              </a:lnSpc>
              <a:buFont typeface="Arial" panose="020B0604020202020204" pitchFamily="34" charset="0"/>
              <a:buChar char="•"/>
            </a:pPr>
            <a:r>
              <a:rPr lang="en-IN" sz="2400" dirty="0"/>
              <a:t>Patients</a:t>
            </a:r>
          </a:p>
          <a:p>
            <a:pPr marL="285750" indent="-285750" algn="just">
              <a:lnSpc>
                <a:spcPct val="150000"/>
              </a:lnSpc>
              <a:buFont typeface="Arial" panose="020B0604020202020204" pitchFamily="34" charset="0"/>
              <a:buChar char="•"/>
            </a:pPr>
            <a:r>
              <a:rPr lang="en-IN" sz="2400" dirty="0"/>
              <a:t>healthcare </a:t>
            </a:r>
          </a:p>
          <a:p>
            <a:pPr marL="285750" indent="-285750" algn="just">
              <a:lnSpc>
                <a:spcPct val="150000"/>
              </a:lnSpc>
              <a:buFont typeface="Arial" panose="020B0604020202020204" pitchFamily="34" charset="0"/>
              <a:buChar char="•"/>
            </a:pPr>
            <a:r>
              <a:rPr lang="en-IN" sz="2400" dirty="0"/>
              <a:t>Institutions</a:t>
            </a:r>
          </a:p>
          <a:p>
            <a:pPr marL="285750" indent="-285750" algn="just">
              <a:lnSpc>
                <a:spcPct val="150000"/>
              </a:lnSpc>
              <a:buFont typeface="Arial" panose="020B0604020202020204" pitchFamily="34" charset="0"/>
              <a:buChar char="•"/>
            </a:pPr>
            <a:r>
              <a:rPr lang="en-IN" sz="2400" dirty="0"/>
              <a:t>Researchers</a:t>
            </a:r>
          </a:p>
          <a:p>
            <a:pPr marL="285750" indent="-285750" algn="just">
              <a:lnSpc>
                <a:spcPct val="150000"/>
              </a:lnSpc>
              <a:buFont typeface="Arial" panose="020B0604020202020204" pitchFamily="34" charset="0"/>
              <a:buChar char="•"/>
            </a:pPr>
            <a:r>
              <a:rPr lang="en-IN" sz="2400" dirty="0"/>
              <a:t>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Accuracy: By leveraging advanced algorithms and robust datasets, our model provides accurate predictions, minimizing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26030" y="1695450"/>
            <a:ext cx="7772400" cy="42473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Early Detection: Our model excels in identifying breast cancer at its earliest stages, enabling prompt intervention and treatment initiation, which can significantly enhance survival rates and quality of life for patients.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Precision and Accuracy: Through advanced machine learning algorithms and meticulous data analysis, our solution offers highly accurate predictions, minimizing the occurrence of false positives and negatives. This precision instills confidence in both healthcare providers and </a:t>
            </a:r>
            <a:r>
              <a:rPr lang="en-US" dirty="0" err="1"/>
              <a:t>patients.Personalized</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Treatment: By considering individual patient characteristics and tumor profiles, our system facilitates personalized treatment plans tailored to each patient's unique needs, optimizing therapeutic efficacy and minimizing adverse effects.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22860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ANN</a:t>
            </a:r>
          </a:p>
          <a:p>
            <a:pPr marL="342900" indent="-342900" algn="just">
              <a:lnSpc>
                <a:spcPct val="150000"/>
              </a:lnSpc>
              <a:buFont typeface="Arial" panose="020B0604020202020204" pitchFamily="34" charset="0"/>
              <a:buChar char="•"/>
            </a:pPr>
            <a:r>
              <a:rPr lang="en-IN" sz="2000" dirty="0"/>
              <a:t>NumPy</a:t>
            </a:r>
          </a:p>
          <a:p>
            <a:pPr marL="342900" indent="-342900" algn="just">
              <a:lnSpc>
                <a:spcPct val="150000"/>
              </a:lnSpc>
              <a:buFont typeface="Arial" panose="020B0604020202020204" pitchFamily="34" charset="0"/>
              <a:buChar char="•"/>
            </a:pPr>
            <a:r>
              <a:rPr lang="en-IN" sz="2000" dirty="0"/>
              <a:t>Pandas</a:t>
            </a:r>
          </a:p>
          <a:p>
            <a:pPr marL="342900" indent="-342900" algn="just">
              <a:lnSpc>
                <a:spcPct val="150000"/>
              </a:lnSpc>
              <a:buFont typeface="Arial" panose="020B0604020202020204" pitchFamily="34" charset="0"/>
              <a:buChar char="•"/>
            </a:pPr>
            <a:r>
              <a:rPr lang="en-IN" sz="2000" dirty="0"/>
              <a:t>Matplotlib</a:t>
            </a:r>
          </a:p>
          <a:p>
            <a:pPr marL="342900" indent="-342900" algn="just">
              <a:lnSpc>
                <a:spcPct val="150000"/>
              </a:lnSpc>
              <a:buFont typeface="Arial" panose="020B0604020202020204" pitchFamily="34" charset="0"/>
              <a:buChar char="•"/>
            </a:pPr>
            <a:r>
              <a:rPr lang="en-IN" sz="2000" dirty="0"/>
              <a:t>Scikit-learn</a:t>
            </a:r>
          </a:p>
          <a:p>
            <a:pPr marL="342900" indent="-342900" algn="just">
              <a:lnSpc>
                <a:spcPct val="150000"/>
              </a:lnSpc>
              <a:buFont typeface="Arial" panose="020B0604020202020204" pitchFamily="34" charset="0"/>
              <a:buChar char="•"/>
            </a:pPr>
            <a:r>
              <a:rPr lang="en-IN" sz="2000" dirty="0"/>
              <a:t>TensorFlow</a:t>
            </a:r>
          </a:p>
          <a:p>
            <a:pPr marL="342900" indent="-342900" algn="just">
              <a:lnSpc>
                <a:spcPct val="150000"/>
              </a:lnSpc>
              <a:buFont typeface="Arial" panose="020B0604020202020204" pitchFamily="34" charset="0"/>
              <a:buChar char="•"/>
            </a:pPr>
            <a:r>
              <a:rPr lang="en-IN" sz="2000" dirty="0" err="1"/>
              <a:t>Keras</a:t>
            </a:r>
            <a:endParaRPr lang="en-IN" sz="2000" dirty="0"/>
          </a:p>
          <a:p>
            <a:pPr marL="342900" indent="-342900" algn="just">
              <a:lnSpc>
                <a:spcPct val="150000"/>
              </a:lnSpc>
              <a:buFont typeface="Arial" panose="020B0604020202020204" pitchFamily="34" charset="0"/>
              <a:buChar char="•"/>
            </a:pPr>
            <a:r>
              <a:rPr lang="en-IN" sz="2000" dirty="0" err="1"/>
              <a:t>StandardScaler</a:t>
            </a:r>
            <a:endParaRPr lang="en-IN" sz="2000" dirty="0"/>
          </a:p>
          <a:p>
            <a:pPr marL="342900" indent="-342900" algn="just">
              <a:lnSpc>
                <a:spcPct val="150000"/>
              </a:lnSpc>
              <a:buFont typeface="Arial" panose="020B0604020202020204" pitchFamily="34" charset="0"/>
              <a:buChar char="•"/>
            </a:pPr>
            <a:r>
              <a:rPr lang="en-IN" sz="2000" dirty="0" err="1"/>
              <a:t>matplotlib.pyplo</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924</TotalTime>
  <Words>479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K.porkalai Devi</dc:creator>
  <cp:lastModifiedBy>porkalaidevi k</cp:lastModifiedBy>
  <cp:revision>7</cp:revision>
  <dcterms:created xsi:type="dcterms:W3CDTF">2024-04-04T19:42:53Z</dcterms:created>
  <dcterms:modified xsi:type="dcterms:W3CDTF">2024-04-10T15:14:14Z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