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92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66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4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8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2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7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67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83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CABC-19A7-4F26-984E-12A3CC5538A5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42610-E71E-40BB-8B43-7C3C2D5D9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3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00528" y="4206240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직장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53940" y="2197608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직원</a:t>
            </a:r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4916424" y="4163568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근무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541008" y="1155394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176528" y="329184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도시</a:t>
            </a:r>
            <a:endParaRPr lang="ko-KR" altLang="en-US"/>
          </a:p>
        </p:txBody>
      </p:sp>
      <p:cxnSp>
        <p:nvCxnSpPr>
          <p:cNvPr id="35" name="직선 연결선 34"/>
          <p:cNvCxnSpPr>
            <a:stCxn id="11" idx="5"/>
            <a:endCxn id="4" idx="1"/>
          </p:cNvCxnSpPr>
          <p:nvPr/>
        </p:nvCxnSpPr>
        <p:spPr>
          <a:xfrm>
            <a:off x="1957017" y="4072329"/>
            <a:ext cx="743511" cy="54843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1"/>
            <a:endCxn id="4" idx="3"/>
          </p:cNvCxnSpPr>
          <p:nvPr/>
        </p:nvCxnSpPr>
        <p:spPr>
          <a:xfrm flipH="1">
            <a:off x="4139184" y="4620768"/>
            <a:ext cx="77724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3"/>
            <a:endCxn id="7" idx="3"/>
          </p:cNvCxnSpPr>
          <p:nvPr/>
        </p:nvCxnSpPr>
        <p:spPr>
          <a:xfrm flipH="1">
            <a:off x="6292596" y="1935883"/>
            <a:ext cx="382323" cy="6762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681984" y="1184249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사번</a:t>
            </a:r>
            <a:endParaRPr lang="ko-KR" altLang="en-US"/>
          </a:p>
        </p:txBody>
      </p:sp>
      <p:sp>
        <p:nvSpPr>
          <p:cNvPr id="83" name="타원 82"/>
          <p:cNvSpPr/>
          <p:nvPr/>
        </p:nvSpPr>
        <p:spPr>
          <a:xfrm>
            <a:off x="2962656" y="2619756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번호</a:t>
            </a:r>
            <a:endParaRPr lang="ko-KR" altLang="en-US"/>
          </a:p>
        </p:txBody>
      </p:sp>
      <p:cxnSp>
        <p:nvCxnSpPr>
          <p:cNvPr id="84" name="직선 연결선 83"/>
          <p:cNvCxnSpPr>
            <a:stCxn id="83" idx="4"/>
            <a:endCxn id="4" idx="0"/>
          </p:cNvCxnSpPr>
          <p:nvPr/>
        </p:nvCxnSpPr>
        <p:spPr>
          <a:xfrm>
            <a:off x="3419856" y="3534156"/>
            <a:ext cx="0" cy="6720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" idx="2"/>
            <a:endCxn id="8" idx="0"/>
          </p:cNvCxnSpPr>
          <p:nvPr/>
        </p:nvCxnSpPr>
        <p:spPr>
          <a:xfrm>
            <a:off x="5573268" y="3026664"/>
            <a:ext cx="0" cy="113690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7" idx="5"/>
            <a:endCxn id="7" idx="1"/>
          </p:cNvCxnSpPr>
          <p:nvPr/>
        </p:nvCxnSpPr>
        <p:spPr>
          <a:xfrm>
            <a:off x="4462473" y="1964738"/>
            <a:ext cx="391467" cy="6473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024116" y="4206240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장소</a:t>
            </a:r>
            <a:endParaRPr lang="ko-KR" altLang="en-US"/>
          </a:p>
        </p:txBody>
      </p:sp>
      <p:cxnSp>
        <p:nvCxnSpPr>
          <p:cNvPr id="104" name="직선 연결선 103"/>
          <p:cNvCxnSpPr>
            <a:stCxn id="103" idx="1"/>
            <a:endCxn id="8" idx="3"/>
          </p:cNvCxnSpPr>
          <p:nvPr/>
        </p:nvCxnSpPr>
        <p:spPr>
          <a:xfrm flipH="1">
            <a:off x="6230112" y="4620768"/>
            <a:ext cx="7940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타원 106"/>
          <p:cNvSpPr/>
          <p:nvPr/>
        </p:nvSpPr>
        <p:spPr>
          <a:xfrm>
            <a:off x="6801612" y="2749498"/>
            <a:ext cx="1883664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사무실번호</a:t>
            </a:r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9188196" y="3541877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이름</a:t>
            </a:r>
            <a:endParaRPr lang="ko-KR" altLang="en-US"/>
          </a:p>
        </p:txBody>
      </p:sp>
      <p:cxnSp>
        <p:nvCxnSpPr>
          <p:cNvPr id="109" name="직선 연결선 108"/>
          <p:cNvCxnSpPr>
            <a:stCxn id="107" idx="4"/>
            <a:endCxn id="103" idx="0"/>
          </p:cNvCxnSpPr>
          <p:nvPr/>
        </p:nvCxnSpPr>
        <p:spPr>
          <a:xfrm>
            <a:off x="7743444" y="3663898"/>
            <a:ext cx="0" cy="5423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08" idx="3"/>
            <a:endCxn id="103" idx="3"/>
          </p:cNvCxnSpPr>
          <p:nvPr/>
        </p:nvCxnSpPr>
        <p:spPr>
          <a:xfrm flipH="1">
            <a:off x="8462772" y="4322366"/>
            <a:ext cx="859335" cy="2984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462772" y="85344"/>
            <a:ext cx="32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직장</a:t>
            </a:r>
            <a:r>
              <a:rPr lang="en-US" altLang="ko-KR"/>
              <a:t>, </a:t>
            </a:r>
            <a:r>
              <a:rPr lang="ko-KR" altLang="en-US"/>
              <a:t>직원</a:t>
            </a:r>
            <a:r>
              <a:rPr lang="en-US" altLang="ko-KR"/>
              <a:t>, </a:t>
            </a:r>
            <a:r>
              <a:rPr lang="ko-KR" altLang="en-US"/>
              <a:t>장소 기반의 </a:t>
            </a:r>
            <a:r>
              <a:rPr lang="en-US" altLang="ko-KR"/>
              <a:t>ERD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50464" y="1999488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36748" y="4949952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부서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59168" y="1999488"/>
            <a:ext cx="1438656" cy="829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직원</a:t>
            </a:r>
            <a:endParaRPr lang="ko-KR" altLang="en-US"/>
          </a:p>
        </p:txBody>
      </p:sp>
      <p:sp>
        <p:nvSpPr>
          <p:cNvPr id="8" name="다이아몬드 7"/>
          <p:cNvSpPr/>
          <p:nvPr/>
        </p:nvSpPr>
        <p:spPr>
          <a:xfrm>
            <a:off x="4916424" y="1956816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입사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979408" y="1143000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사번</a:t>
            </a: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81328" y="1042416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번호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4789932" y="329184"/>
            <a:ext cx="1566672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입사일자</a:t>
            </a:r>
            <a:endParaRPr lang="ko-KR" altLang="en-US"/>
          </a:p>
        </p:txBody>
      </p:sp>
      <p:sp>
        <p:nvSpPr>
          <p:cNvPr id="14" name="다이아몬드 13"/>
          <p:cNvSpPr/>
          <p:nvPr/>
        </p:nvSpPr>
        <p:spPr>
          <a:xfrm>
            <a:off x="5682996" y="4907280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근무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217664" y="5858256"/>
            <a:ext cx="188976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근무시작일</a:t>
            </a: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481328" y="5858256"/>
            <a:ext cx="914400" cy="9144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부번</a:t>
            </a:r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3012948" y="3358896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소속</a:t>
            </a:r>
            <a:endParaRPr lang="ko-KR" altLang="en-US"/>
          </a:p>
        </p:txBody>
      </p:sp>
      <p:cxnSp>
        <p:nvCxnSpPr>
          <p:cNvPr id="21" name="직선 연결선 20"/>
          <p:cNvCxnSpPr>
            <a:stCxn id="4" idx="2"/>
            <a:endCxn id="17" idx="0"/>
          </p:cNvCxnSpPr>
          <p:nvPr/>
        </p:nvCxnSpPr>
        <p:spPr>
          <a:xfrm>
            <a:off x="3669792" y="2828544"/>
            <a:ext cx="0" cy="5303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H="1">
            <a:off x="3662934" y="4273296"/>
            <a:ext cx="13716" cy="6766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6" idx="1"/>
            <a:endCxn id="16" idx="7"/>
          </p:cNvCxnSpPr>
          <p:nvPr/>
        </p:nvCxnSpPr>
        <p:spPr>
          <a:xfrm flipH="1">
            <a:off x="2261817" y="5364480"/>
            <a:ext cx="674931" cy="62768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5"/>
            <a:endCxn id="4" idx="1"/>
          </p:cNvCxnSpPr>
          <p:nvPr/>
        </p:nvCxnSpPr>
        <p:spPr>
          <a:xfrm>
            <a:off x="2261817" y="1822905"/>
            <a:ext cx="688647" cy="5911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1"/>
            <a:endCxn id="4" idx="3"/>
          </p:cNvCxnSpPr>
          <p:nvPr/>
        </p:nvCxnSpPr>
        <p:spPr>
          <a:xfrm flipH="1">
            <a:off x="4389120" y="2414016"/>
            <a:ext cx="5273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8" idx="3"/>
            <a:endCxn id="7" idx="1"/>
          </p:cNvCxnSpPr>
          <p:nvPr/>
        </p:nvCxnSpPr>
        <p:spPr>
          <a:xfrm>
            <a:off x="6230112" y="2414016"/>
            <a:ext cx="82905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7" idx="2"/>
          </p:cNvCxnSpPr>
          <p:nvPr/>
        </p:nvCxnSpPr>
        <p:spPr>
          <a:xfrm>
            <a:off x="7778496" y="2828544"/>
            <a:ext cx="0" cy="253593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endCxn id="14" idx="3"/>
          </p:cNvCxnSpPr>
          <p:nvPr/>
        </p:nvCxnSpPr>
        <p:spPr>
          <a:xfrm flipH="1">
            <a:off x="6996684" y="5364480"/>
            <a:ext cx="8031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stCxn id="14" idx="1"/>
            <a:endCxn id="6" idx="3"/>
          </p:cNvCxnSpPr>
          <p:nvPr/>
        </p:nvCxnSpPr>
        <p:spPr>
          <a:xfrm flipH="1">
            <a:off x="4375404" y="5364480"/>
            <a:ext cx="13075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4" idx="2"/>
            <a:endCxn id="15" idx="2"/>
          </p:cNvCxnSpPr>
          <p:nvPr/>
        </p:nvCxnSpPr>
        <p:spPr>
          <a:xfrm>
            <a:off x="6339840" y="5821680"/>
            <a:ext cx="877824" cy="4937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2" idx="4"/>
            <a:endCxn id="8" idx="0"/>
          </p:cNvCxnSpPr>
          <p:nvPr/>
        </p:nvCxnSpPr>
        <p:spPr>
          <a:xfrm>
            <a:off x="5573268" y="1243584"/>
            <a:ext cx="0" cy="7132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9" idx="3"/>
            <a:endCxn id="7" idx="3"/>
          </p:cNvCxnSpPr>
          <p:nvPr/>
        </p:nvCxnSpPr>
        <p:spPr>
          <a:xfrm flipH="1">
            <a:off x="8497824" y="1923489"/>
            <a:ext cx="615495" cy="4905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497824" y="92702"/>
            <a:ext cx="32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직장</a:t>
            </a:r>
            <a:r>
              <a:rPr lang="en-US" altLang="ko-KR"/>
              <a:t>, </a:t>
            </a:r>
            <a:r>
              <a:rPr lang="ko-KR" altLang="en-US"/>
              <a:t>직원</a:t>
            </a:r>
            <a:r>
              <a:rPr lang="en-US" altLang="ko-KR"/>
              <a:t>, </a:t>
            </a:r>
            <a:r>
              <a:rPr lang="ko-KR" altLang="en-US"/>
              <a:t>부서 기반의 </a:t>
            </a:r>
            <a:r>
              <a:rPr lang="en-US" altLang="ko-KR"/>
              <a:t>ERD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stCxn id="119" idx="3"/>
            <a:endCxn id="48" idx="1"/>
          </p:cNvCxnSpPr>
          <p:nvPr/>
        </p:nvCxnSpPr>
        <p:spPr>
          <a:xfrm>
            <a:off x="2810254" y="1763105"/>
            <a:ext cx="1107949" cy="57471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296656" y="1981200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학과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292084" y="4869634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학부생</a:t>
            </a:r>
            <a:endParaRPr lang="ko-KR" altLang="en-US"/>
          </a:p>
        </p:txBody>
      </p:sp>
      <p:sp>
        <p:nvSpPr>
          <p:cNvPr id="27" name="다이아몬드 26"/>
          <p:cNvSpPr/>
          <p:nvPr/>
        </p:nvSpPr>
        <p:spPr>
          <a:xfrm>
            <a:off x="10096500" y="4751832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선배</a:t>
            </a:r>
            <a:endParaRPr lang="ko-KR" altLang="en-US"/>
          </a:p>
        </p:txBody>
      </p:sp>
      <p:cxnSp>
        <p:nvCxnSpPr>
          <p:cNvPr id="28" name="직선 연결선 27"/>
          <p:cNvCxnSpPr>
            <a:stCxn id="27" idx="1"/>
          </p:cNvCxnSpPr>
          <p:nvPr/>
        </p:nvCxnSpPr>
        <p:spPr>
          <a:xfrm flipH="1">
            <a:off x="9278112" y="5209032"/>
            <a:ext cx="81838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25" idx="2"/>
            <a:endCxn id="26" idx="0"/>
          </p:cNvCxnSpPr>
          <p:nvPr/>
        </p:nvCxnSpPr>
        <p:spPr>
          <a:xfrm flipH="1">
            <a:off x="8782812" y="2694432"/>
            <a:ext cx="4572" cy="21752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0800000" flipV="1">
            <a:off x="8787384" y="4477285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 rot="10800000" flipV="1">
            <a:off x="8787384" y="2784575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sp>
        <p:nvSpPr>
          <p:cNvPr id="42" name="다이아몬드 41"/>
          <p:cNvSpPr/>
          <p:nvPr/>
        </p:nvSpPr>
        <p:spPr>
          <a:xfrm>
            <a:off x="5835396" y="4786268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수행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18202" y="4896294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과제</a:t>
            </a:r>
            <a:endParaRPr lang="ko-KR" altLang="en-US"/>
          </a:p>
        </p:txBody>
      </p:sp>
      <p:sp>
        <p:nvSpPr>
          <p:cNvPr id="45" name="다이아몬드 44"/>
          <p:cNvSpPr/>
          <p:nvPr/>
        </p:nvSpPr>
        <p:spPr>
          <a:xfrm>
            <a:off x="4901183" y="3331691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수행</a:t>
            </a:r>
            <a:endParaRPr lang="ko-KR" altLang="en-US"/>
          </a:p>
        </p:txBody>
      </p:sp>
      <p:sp>
        <p:nvSpPr>
          <p:cNvPr id="46" name="다이아몬드 45"/>
          <p:cNvSpPr/>
          <p:nvPr/>
        </p:nvSpPr>
        <p:spPr>
          <a:xfrm>
            <a:off x="2731006" y="3325595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관리</a:t>
            </a:r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18203" y="1981200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교수</a:t>
            </a:r>
            <a:endParaRPr lang="ko-KR" altLang="en-US"/>
          </a:p>
        </p:txBody>
      </p:sp>
      <p:sp>
        <p:nvSpPr>
          <p:cNvPr id="49" name="다이아몬드 48"/>
          <p:cNvSpPr/>
          <p:nvPr/>
        </p:nvSpPr>
        <p:spPr>
          <a:xfrm>
            <a:off x="5875020" y="1880616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운영</a:t>
            </a:r>
            <a:endParaRPr lang="ko-KR" altLang="en-US"/>
          </a:p>
        </p:txBody>
      </p:sp>
      <p:sp>
        <p:nvSpPr>
          <p:cNvPr id="50" name="다이아몬드 49"/>
          <p:cNvSpPr/>
          <p:nvPr/>
        </p:nvSpPr>
        <p:spPr>
          <a:xfrm>
            <a:off x="5841491" y="259307"/>
            <a:ext cx="1313688" cy="9144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근무</a:t>
            </a:r>
            <a:endParaRPr lang="ko-KR" altLang="en-US"/>
          </a:p>
        </p:txBody>
      </p:sp>
      <p:cxnSp>
        <p:nvCxnSpPr>
          <p:cNvPr id="51" name="직선 연결선 50"/>
          <p:cNvCxnSpPr>
            <a:endCxn id="48" idx="0"/>
          </p:cNvCxnSpPr>
          <p:nvPr/>
        </p:nvCxnSpPr>
        <p:spPr>
          <a:xfrm>
            <a:off x="4408931" y="716507"/>
            <a:ext cx="0" cy="12646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/>
          <p:cNvCxnSpPr>
            <a:endCxn id="50" idx="1"/>
          </p:cNvCxnSpPr>
          <p:nvPr/>
        </p:nvCxnSpPr>
        <p:spPr>
          <a:xfrm>
            <a:off x="4408931" y="716507"/>
            <a:ext cx="143256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0" idx="3"/>
          </p:cNvCxnSpPr>
          <p:nvPr/>
        </p:nvCxnSpPr>
        <p:spPr>
          <a:xfrm>
            <a:off x="7155179" y="716507"/>
            <a:ext cx="16322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endCxn id="25" idx="0"/>
          </p:cNvCxnSpPr>
          <p:nvPr/>
        </p:nvCxnSpPr>
        <p:spPr>
          <a:xfrm>
            <a:off x="8787384" y="716507"/>
            <a:ext cx="0" cy="126469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10800000" flipV="1">
            <a:off x="8787384" y="1580161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63" name="TextBox 62"/>
          <p:cNvSpPr txBox="1"/>
          <p:nvPr/>
        </p:nvSpPr>
        <p:spPr>
          <a:xfrm rot="10800000" flipV="1">
            <a:off x="4408930" y="1545109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cxnSp>
        <p:nvCxnSpPr>
          <p:cNvPr id="64" name="직선 연결선 63"/>
          <p:cNvCxnSpPr>
            <a:stCxn id="49" idx="3"/>
            <a:endCxn id="25" idx="1"/>
          </p:cNvCxnSpPr>
          <p:nvPr/>
        </p:nvCxnSpPr>
        <p:spPr>
          <a:xfrm>
            <a:off x="7188708" y="2337816"/>
            <a:ext cx="11079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8" idx="3"/>
            <a:endCxn id="49" idx="1"/>
          </p:cNvCxnSpPr>
          <p:nvPr/>
        </p:nvCxnSpPr>
        <p:spPr>
          <a:xfrm>
            <a:off x="4899659" y="2337816"/>
            <a:ext cx="97536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endCxn id="45" idx="0"/>
          </p:cNvCxnSpPr>
          <p:nvPr/>
        </p:nvCxnSpPr>
        <p:spPr>
          <a:xfrm>
            <a:off x="4916423" y="2681488"/>
            <a:ext cx="641604" cy="6502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5" idx="2"/>
          </p:cNvCxnSpPr>
          <p:nvPr/>
        </p:nvCxnSpPr>
        <p:spPr>
          <a:xfrm flipH="1">
            <a:off x="4899658" y="4246091"/>
            <a:ext cx="658369" cy="6502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43" idx="3"/>
            <a:endCxn id="42" idx="1"/>
          </p:cNvCxnSpPr>
          <p:nvPr/>
        </p:nvCxnSpPr>
        <p:spPr>
          <a:xfrm flipV="1">
            <a:off x="4899658" y="5243468"/>
            <a:ext cx="935738" cy="94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 rot="10800000" flipV="1">
            <a:off x="4671059" y="4394692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sp>
        <p:nvSpPr>
          <p:cNvPr id="91" name="TextBox 90"/>
          <p:cNvSpPr txBox="1"/>
          <p:nvPr/>
        </p:nvSpPr>
        <p:spPr>
          <a:xfrm rot="10800000" flipV="1">
            <a:off x="4634483" y="2795053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cxnSp>
        <p:nvCxnSpPr>
          <p:cNvPr id="92" name="직선 연결선 91"/>
          <p:cNvCxnSpPr>
            <a:endCxn id="46" idx="0"/>
          </p:cNvCxnSpPr>
          <p:nvPr/>
        </p:nvCxnSpPr>
        <p:spPr>
          <a:xfrm flipH="1">
            <a:off x="3387850" y="2681488"/>
            <a:ext cx="525783" cy="6441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46" idx="2"/>
          </p:cNvCxnSpPr>
          <p:nvPr/>
        </p:nvCxnSpPr>
        <p:spPr>
          <a:xfrm>
            <a:off x="3387850" y="4239995"/>
            <a:ext cx="551784" cy="65629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10800000" flipV="1">
            <a:off x="3561777" y="4395514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cxnSp>
        <p:nvCxnSpPr>
          <p:cNvPr id="102" name="직선 연결선 101"/>
          <p:cNvCxnSpPr>
            <a:stCxn id="42" idx="3"/>
            <a:endCxn id="26" idx="1"/>
          </p:cNvCxnSpPr>
          <p:nvPr/>
        </p:nvCxnSpPr>
        <p:spPr>
          <a:xfrm flipV="1">
            <a:off x="7149084" y="5226250"/>
            <a:ext cx="1143000" cy="172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 rot="10800000" flipV="1">
            <a:off x="7810499" y="4885330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N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747521" y="2214341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정식</a:t>
            </a:r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747521" y="817091"/>
            <a:ext cx="981456" cy="71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시간</a:t>
            </a:r>
            <a:endParaRPr lang="ko-KR" altLang="en-US"/>
          </a:p>
        </p:txBody>
      </p:sp>
      <p:sp>
        <p:nvSpPr>
          <p:cNvPr id="119" name="순서도: 지연 118"/>
          <p:cNvSpPr/>
          <p:nvPr/>
        </p:nvSpPr>
        <p:spPr>
          <a:xfrm>
            <a:off x="2244467" y="1514529"/>
            <a:ext cx="565787" cy="49715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X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2" name="직선 연결선 121"/>
          <p:cNvCxnSpPr>
            <a:stCxn id="118" idx="3"/>
            <a:endCxn id="119" idx="1"/>
          </p:cNvCxnSpPr>
          <p:nvPr/>
        </p:nvCxnSpPr>
        <p:spPr>
          <a:xfrm>
            <a:off x="1728977" y="1173707"/>
            <a:ext cx="515490" cy="5893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17" idx="3"/>
            <a:endCxn id="119" idx="1"/>
          </p:cNvCxnSpPr>
          <p:nvPr/>
        </p:nvCxnSpPr>
        <p:spPr>
          <a:xfrm flipV="1">
            <a:off x="1728977" y="1763105"/>
            <a:ext cx="515490" cy="80785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 rot="10800000" flipV="1">
            <a:off x="3683509" y="2795016"/>
            <a:ext cx="490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135" name="TextBox 134"/>
          <p:cNvSpPr txBox="1"/>
          <p:nvPr/>
        </p:nvSpPr>
        <p:spPr>
          <a:xfrm rot="10800000" flipV="1">
            <a:off x="9200007" y="5252910"/>
            <a:ext cx="97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조언자</a:t>
            </a:r>
            <a:endParaRPr lang="en-US" altLang="ko-KR" sz="1400" smtClean="0"/>
          </a:p>
        </p:txBody>
      </p:sp>
      <p:sp>
        <p:nvSpPr>
          <p:cNvPr id="44" name="TextBox 43"/>
          <p:cNvSpPr txBox="1"/>
          <p:nvPr/>
        </p:nvSpPr>
        <p:spPr>
          <a:xfrm>
            <a:off x="8473059" y="74641"/>
            <a:ext cx="32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직장</a:t>
            </a:r>
            <a:r>
              <a:rPr lang="en-US" altLang="ko-KR"/>
              <a:t>, </a:t>
            </a:r>
            <a:r>
              <a:rPr lang="ko-KR" altLang="en-US"/>
              <a:t>직원</a:t>
            </a:r>
            <a:r>
              <a:rPr lang="en-US" altLang="ko-KR"/>
              <a:t>, </a:t>
            </a:r>
            <a:r>
              <a:rPr lang="ko-KR" altLang="en-US"/>
              <a:t>부서 기반의 </a:t>
            </a:r>
            <a:r>
              <a:rPr lang="en-US" altLang="ko-KR"/>
              <a:t>ERD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344"/>
            <a:ext cx="4937760" cy="65836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999744"/>
            <a:ext cx="7240322" cy="4242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3059" y="74641"/>
            <a:ext cx="32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직장</a:t>
            </a:r>
            <a:r>
              <a:rPr lang="en-US" altLang="ko-KR"/>
              <a:t>, </a:t>
            </a:r>
            <a:r>
              <a:rPr lang="ko-KR" altLang="en-US"/>
              <a:t>직원</a:t>
            </a:r>
            <a:r>
              <a:rPr lang="en-US" altLang="ko-KR"/>
              <a:t>, </a:t>
            </a:r>
            <a:r>
              <a:rPr lang="ko-KR" altLang="en-US"/>
              <a:t>부서 기반의 </a:t>
            </a:r>
            <a:r>
              <a:rPr lang="en-US" altLang="ko-KR"/>
              <a:t>ERD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57061"/>
            <a:ext cx="10754152" cy="68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8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68" y="93689"/>
            <a:ext cx="10338816" cy="660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</dc:creator>
  <cp:lastModifiedBy>KOR</cp:lastModifiedBy>
  <cp:revision>11</cp:revision>
  <dcterms:created xsi:type="dcterms:W3CDTF">2025-03-05T13:50:39Z</dcterms:created>
  <dcterms:modified xsi:type="dcterms:W3CDTF">2025-03-05T14:56:06Z</dcterms:modified>
</cp:coreProperties>
</file>