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7" r:id="rId1"/>
  </p:sldMasterIdLst>
  <p:notesMasterIdLst>
    <p:notesMasterId r:id="rId36"/>
  </p:notesMasterIdLst>
  <p:sldIdLst>
    <p:sldId id="256" r:id="rId2"/>
    <p:sldId id="267" r:id="rId3"/>
    <p:sldId id="258" r:id="rId4"/>
    <p:sldId id="259" r:id="rId5"/>
    <p:sldId id="260" r:id="rId6"/>
    <p:sldId id="329" r:id="rId7"/>
    <p:sldId id="315" r:id="rId8"/>
    <p:sldId id="305" r:id="rId9"/>
    <p:sldId id="306" r:id="rId10"/>
    <p:sldId id="307" r:id="rId11"/>
    <p:sldId id="316" r:id="rId12"/>
    <p:sldId id="313" r:id="rId13"/>
    <p:sldId id="264" r:id="rId14"/>
    <p:sldId id="318" r:id="rId15"/>
    <p:sldId id="321" r:id="rId16"/>
    <p:sldId id="330" r:id="rId17"/>
    <p:sldId id="331" r:id="rId18"/>
    <p:sldId id="332" r:id="rId19"/>
    <p:sldId id="333" r:id="rId20"/>
    <p:sldId id="334" r:id="rId21"/>
    <p:sldId id="317" r:id="rId22"/>
    <p:sldId id="314" r:id="rId23"/>
    <p:sldId id="257" r:id="rId24"/>
    <p:sldId id="308" r:id="rId25"/>
    <p:sldId id="309" r:id="rId26"/>
    <p:sldId id="310" r:id="rId27"/>
    <p:sldId id="311" r:id="rId28"/>
    <p:sldId id="312" r:id="rId29"/>
    <p:sldId id="319" r:id="rId30"/>
    <p:sldId id="326" r:id="rId31"/>
    <p:sldId id="327" r:id="rId32"/>
    <p:sldId id="335" r:id="rId33"/>
    <p:sldId id="328" r:id="rId34"/>
    <p:sldId id="320" r:id="rId35"/>
  </p:sldIdLst>
  <p:sldSz cx="9144000" cy="5143500" type="screen16x9"/>
  <p:notesSz cx="6858000" cy="9144000"/>
  <p:embeddedFontLst>
    <p:embeddedFont>
      <p:font typeface="Bebas Neue" panose="020B0606020202050201" pitchFamily="34" charset="0"/>
      <p:regular r:id="rId37"/>
    </p:embeddedFont>
    <p:embeddedFont>
      <p:font typeface="Comfortaa" panose="020B0604020202020204" charset="0"/>
      <p:regular r:id="rId38"/>
      <p:bold r:id="rId39"/>
    </p:embeddedFont>
    <p:embeddedFont>
      <p:font typeface="Krona One" panose="020B0604020202020204" charset="0"/>
      <p:regular r:id="rId4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7E60C89-831B-41B6-9071-58C76E6AD08C}">
  <a:tblStyle styleId="{F7E60C89-831B-41B6-9071-58C76E6AD08C}"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1032"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3.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1.fntdata"/><Relationship Id="rId40" Type="http://schemas.openxmlformats.org/officeDocument/2006/relationships/font" Target="fonts/font4.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2.fntdata"/></Relationships>
</file>

<file path=ppt/charts/_rels/chart1.xml.rels><?xml version="1.0" encoding="UTF-8" standalone="yes"?>
<Relationships xmlns="http://schemas.openxmlformats.org/package/2006/relationships"><Relationship Id="rId3" Type="http://schemas.openxmlformats.org/officeDocument/2006/relationships/oleObject" Target="file:///C:\Users\karma\Downloads\result_analysis.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1"/>
    <c:plotArea>
      <c:layout/>
      <c:barChart>
        <c:barDir val="col"/>
        <c:grouping val="clustered"/>
        <c:varyColors val="0"/>
        <c:ser>
          <c:idx val="0"/>
          <c:order val="0"/>
          <c:tx>
            <c:strRef>
              <c:f>Sheet1!$N$2</c:f>
              <c:strCache>
                <c:ptCount val="1"/>
                <c:pt idx="0">
                  <c:v>LLaMA-2 Cosine Similarity</c:v>
                </c:pt>
              </c:strCache>
            </c:strRef>
          </c:tx>
          <c:spPr>
            <a:prstGeom prst="rect">
              <a:avLst/>
            </a:prstGeom>
            <a:solidFill>
              <a:srgbClr val="ED7D31"/>
            </a:solidFill>
            <a:ln>
              <a:noFill/>
            </a:ln>
            <a:effectLst/>
          </c:spPr>
          <c:invertIfNegative val="1"/>
          <c:cat>
            <c:strRef>
              <c:f>Sheet1!$M$3:$M$23</c:f>
              <c:strCache>
                <c:ptCount val="21"/>
                <c:pt idx="0">
                  <c:v>stablelm2</c:v>
                </c:pt>
                <c:pt idx="1">
                  <c:v>phi</c:v>
                </c:pt>
                <c:pt idx="2">
                  <c:v>dolphin-phi</c:v>
                </c:pt>
                <c:pt idx="3">
                  <c:v>qwen</c:v>
                </c:pt>
                <c:pt idx="4">
                  <c:v>yi</c:v>
                </c:pt>
                <c:pt idx="5">
                  <c:v>llama2-chinese</c:v>
                </c:pt>
                <c:pt idx="6">
                  <c:v>wizard-vicuna-uncensored</c:v>
                </c:pt>
                <c:pt idx="7">
                  <c:v>xwinlm</c:v>
                </c:pt>
                <c:pt idx="8">
                  <c:v>stable-beluga</c:v>
                </c:pt>
                <c:pt idx="9">
                  <c:v>orca2</c:v>
                </c:pt>
                <c:pt idx="10">
                  <c:v>deepseek-llm</c:v>
                </c:pt>
                <c:pt idx="11">
                  <c:v>mistral</c:v>
                </c:pt>
                <c:pt idx="12">
                  <c:v>mistral-openorca</c:v>
                </c:pt>
                <c:pt idx="13">
                  <c:v>mistrallite</c:v>
                </c:pt>
                <c:pt idx="14">
                  <c:v>openchat</c:v>
                </c:pt>
                <c:pt idx="15">
                  <c:v>starling-lm</c:v>
                </c:pt>
                <c:pt idx="16">
                  <c:v>llama3</c:v>
                </c:pt>
                <c:pt idx="17">
                  <c:v>gemma</c:v>
                </c:pt>
                <c:pt idx="18">
                  <c:v>solar</c:v>
                </c:pt>
                <c:pt idx="19">
                  <c:v>wizardlm-uncensored</c:v>
                </c:pt>
                <c:pt idx="20">
                  <c:v>wizard-vicuna</c:v>
                </c:pt>
              </c:strCache>
            </c:strRef>
          </c:cat>
          <c:val>
            <c:numRef>
              <c:f>Sheet1!$N$3:$N$23</c:f>
              <c:numCache>
                <c:formatCode>General</c:formatCode>
                <c:ptCount val="21"/>
                <c:pt idx="0">
                  <c:v>0.86340979886000002</c:v>
                </c:pt>
                <c:pt idx="1">
                  <c:v>0.84194504819999982</c:v>
                </c:pt>
                <c:pt idx="2">
                  <c:v>0.8645136469000001</c:v>
                </c:pt>
                <c:pt idx="3">
                  <c:v>0.76459532683999998</c:v>
                </c:pt>
                <c:pt idx="4">
                  <c:v>0.89714388352000007</c:v>
                </c:pt>
                <c:pt idx="5">
                  <c:v>0.87598737050000008</c:v>
                </c:pt>
                <c:pt idx="6">
                  <c:v>0.85003768609999997</c:v>
                </c:pt>
                <c:pt idx="7">
                  <c:v>0.89197637145999997</c:v>
                </c:pt>
                <c:pt idx="8">
                  <c:v>0.87831558430000012</c:v>
                </c:pt>
                <c:pt idx="9">
                  <c:v>0.83021647622000005</c:v>
                </c:pt>
                <c:pt idx="10">
                  <c:v>0.87990328685999997</c:v>
                </c:pt>
                <c:pt idx="11">
                  <c:v>0.90705096806000007</c:v>
                </c:pt>
                <c:pt idx="12">
                  <c:v>0.87706019864000007</c:v>
                </c:pt>
                <c:pt idx="13">
                  <c:v>0.88360047068000003</c:v>
                </c:pt>
                <c:pt idx="14">
                  <c:v>0.89777608000000009</c:v>
                </c:pt>
                <c:pt idx="15">
                  <c:v>0.88654556049999989</c:v>
                </c:pt>
                <c:pt idx="16">
                  <c:v>0.89108220974000008</c:v>
                </c:pt>
                <c:pt idx="17">
                  <c:v>0.83291057652000011</c:v>
                </c:pt>
                <c:pt idx="18">
                  <c:v>0.89639777029292955</c:v>
                </c:pt>
                <c:pt idx="19">
                  <c:v>0.83483261849854862</c:v>
                </c:pt>
                <c:pt idx="20">
                  <c:v>0.87019417824</c:v>
                </c:pt>
              </c:numCache>
            </c:numRef>
          </c:val>
          <c:extLst>
            <c:ext xmlns:c14="http://schemas.microsoft.com/office/drawing/2007/8/2/chart" uri="{6F2FDCE9-48DA-4B69-8628-5D25D57E5C99}">
              <c14:invertSolidFillFmt>
                <c14:spPr xmlns:c14="http://schemas.microsoft.com/office/drawing/2007/8/2/chart">
                  <a:prstGeom prst="rect">
                    <a:avLst/>
                  </a:prstGeom>
                  <a:solidFill>
                    <a:srgbClr val="FFFFFF"/>
                  </a:solidFill>
                  <a:ln>
                    <a:noFill/>
                  </a:ln>
                  <a:effectLst/>
                </c14:spPr>
              </c14:invertSolidFillFmt>
            </c:ext>
            <c:ext xmlns:c16="http://schemas.microsoft.com/office/drawing/2014/chart" uri="{C3380CC4-5D6E-409C-BE32-E72D297353CC}">
              <c16:uniqueId val="{00000000-B8B2-45A0-9C04-4CCC549FF124}"/>
            </c:ext>
          </c:extLst>
        </c:ser>
        <c:dLbls>
          <c:showLegendKey val="0"/>
          <c:showVal val="0"/>
          <c:showCatName val="0"/>
          <c:showSerName val="0"/>
          <c:showPercent val="0"/>
          <c:showBubbleSize val="0"/>
        </c:dLbls>
        <c:gapWidth val="219"/>
        <c:overlap val="-26"/>
        <c:axId val="1866169501"/>
        <c:axId val="1866169502"/>
      </c:barChart>
      <c:catAx>
        <c:axId val="1866169501"/>
        <c:scaling>
          <c:orientation val="minMax"/>
        </c:scaling>
        <c:delete val="0"/>
        <c:axPos val="b"/>
        <c:numFmt formatCode="General" sourceLinked="1"/>
        <c:majorTickMark val="none"/>
        <c:minorTickMark val="none"/>
        <c:tickLblPos val="nextTo"/>
        <c:spPr>
          <a:prstGeom prst="rect">
            <a:avLst/>
          </a:prstGeom>
          <a:noFill/>
          <a:ln w="9525" cap="flat" cmpd="sng" algn="ctr">
            <a:solidFill>
              <a:schemeClr val="tx1">
                <a:lumMod val="15000"/>
                <a:lumOff val="85000"/>
              </a:schemeClr>
            </a:solidFill>
            <a:prstDash val="solid"/>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Calibri"/>
                <a:ea typeface="Arial"/>
                <a:cs typeface="Arial"/>
              </a:defRPr>
            </a:pPr>
            <a:endParaRPr lang="en-US"/>
          </a:p>
        </c:txPr>
        <c:crossAx val="1866169502"/>
        <c:crosses val="autoZero"/>
        <c:auto val="1"/>
        <c:lblAlgn val="ctr"/>
        <c:lblOffset val="100"/>
        <c:tickMarkSkip val="1"/>
        <c:noMultiLvlLbl val="0"/>
      </c:catAx>
      <c:valAx>
        <c:axId val="1866169502"/>
        <c:scaling>
          <c:orientation val="minMax"/>
          <c:max val="1"/>
          <c:min val="0.75000000000000011"/>
        </c:scaling>
        <c:delete val="0"/>
        <c:axPos val="l"/>
        <c:majorGridlines>
          <c:spPr>
            <a:prstGeom prst="rect">
              <a:avLst/>
            </a:prstGeom>
            <a:ln w="9525" cap="flat" cmpd="sng" algn="ctr">
              <a:solidFill>
                <a:schemeClr val="tx1">
                  <a:lumMod val="15000"/>
                  <a:lumOff val="85000"/>
                </a:schemeClr>
              </a:solidFill>
              <a:prstDash val="solid"/>
              <a:round/>
            </a:ln>
            <a:effectLst/>
          </c:spPr>
        </c:majorGridlines>
        <c:numFmt formatCode="General" sourceLinked="1"/>
        <c:majorTickMark val="none"/>
        <c:minorTickMark val="none"/>
        <c:tickLblPos val="nextTo"/>
        <c:spPr>
          <a:prstGeom prst="rect">
            <a:avLst/>
          </a:prstGeom>
          <a:noFill/>
          <a:ln w="6350" cap="flat" cmpd="sng" algn="ctr">
            <a:noFill/>
            <a:prstDash val="solid"/>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Calibri"/>
                <a:ea typeface="Arial"/>
                <a:cs typeface="Arial"/>
              </a:defRPr>
            </a:pPr>
            <a:endParaRPr lang="en-US"/>
          </a:p>
        </c:txPr>
        <c:crossAx val="1866169501"/>
        <c:crosses val="autoZero"/>
        <c:crossBetween val="between"/>
      </c:valAx>
      <c:spPr>
        <a:prstGeom prst="rect">
          <a:avLst/>
        </a:prstGeom>
        <a:noFill/>
        <a:ln>
          <a:noFill/>
        </a:ln>
        <a:effectLst/>
      </c:spPr>
    </c:plotArea>
    <c:legend>
      <c:legendPos val="b"/>
      <c:overlay val="0"/>
      <c:spPr>
        <a:prstGeom prst="rect">
          <a:avLst/>
        </a:prstGeom>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xfrm>
      <a:off x="3324224" y="355145"/>
      <a:ext cx="4555670" cy="2726870"/>
    </a:xfrm>
    <a:prstGeom prst="rect">
      <a:avLst/>
    </a:prstGeom>
    <a:solidFill>
      <a:schemeClr val="bg1"/>
    </a:solidFill>
    <a:ln w="9525" cap="flat" cmpd="sng" algn="ctr">
      <a:solidFill>
        <a:schemeClr val="tx1">
          <a:lumMod val="15000"/>
          <a:lumOff val="85000"/>
        </a:schemeClr>
      </a:solidFill>
      <a:prstDash val="solid"/>
      <a:round/>
    </a:ln>
    <a:effectLst/>
  </c:spPr>
  <c:txPr>
    <a:bodyPr/>
    <a:lstStyle/>
    <a:p>
      <a:pPr>
        <a:defRPr sz="1000">
          <a:solidFill>
            <a:schemeClr val="tx1"/>
          </a:solidFill>
          <a:latin typeface="+mn-lt"/>
          <a:ea typeface="+mn-ea"/>
          <a:cs typeface="+mn-cs"/>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withinLinearReversed" id="22">
  <a:schemeClr val="accent2"/>
</cs:colorStyle>
</file>

<file path=ppt/charts/style1.xml><?xml version="1.0" encoding="utf-8"?>
<cs:chartStyle xmlns:cs="http://schemas.microsoft.com/office/drawing/2012/chartStyle" xmlns:a="http://schemas.openxmlformats.org/drawingml/2006/main" id="102">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1">
      <cs:styleClr val="auto"/>
    </cs:lnRef>
    <cs:lineWidthScale>3</cs:lineWidthScale>
    <cs:fillRef idx="0"/>
    <cs:effectRef idx="0"/>
    <cs:fontRef idx="minor">
      <a:schemeClr val="tx1"/>
    </cs:fontRef>
    <cs:spPr>
      <a:ln cap="rnd">
        <a:round/>
      </a:ln>
    </cs:spPr>
  </cs:dataPointLine>
  <cs:dataPointMarker>
    <cs:lnRef idx="1">
      <cs:styleClr val="auto"/>
    </cs:lnRef>
    <cs:fillRef idx="1">
      <cs:styleClr val="auto"/>
    </cs:fillRef>
    <cs:effectRef idx="0"/>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1">
      <a:schemeClr val="tx1"/>
    </cs:lnRef>
    <cs:fillRef idx="1">
      <a:schemeClr val="dk1">
        <a:tint val="95000"/>
      </a:schemeClr>
    </cs:fillRef>
    <cs:effectRef idx="0"/>
    <cs:fontRef idx="minor">
      <a:schemeClr val="tx1"/>
    </cs:fontRef>
    <cs:spPr>
      <a:ln>
        <a:round/>
      </a:ln>
    </cs:spPr>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1">
      <a:schemeClr val="tx1"/>
    </cs:lnRef>
    <cs:fillRef idx="1">
      <a:schemeClr val="dk1">
        <a:tint val="5000"/>
      </a:schemeClr>
    </cs:fillRef>
    <cs:effectRef idx="0"/>
    <cs:fontRef idx="minor">
      <a:schemeClr val="tx1"/>
    </cs:fontRef>
    <cs:spPr>
      <a:ln>
        <a:round/>
      </a:ln>
    </cs:spPr>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Google Shape;328;g214094d02a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9" name="Google Shape;329;g214094d02a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8"/>
        <p:cNvGrpSpPr/>
        <p:nvPr/>
      </p:nvGrpSpPr>
      <p:grpSpPr>
        <a:xfrm>
          <a:off x="0" y="0"/>
          <a:ext cx="0" cy="0"/>
          <a:chOff x="0" y="0"/>
          <a:chExt cx="0" cy="0"/>
        </a:xfrm>
      </p:grpSpPr>
      <p:sp>
        <p:nvSpPr>
          <p:cNvPr id="559" name="Google Shape;559;g11daacbd15b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0" name="Google Shape;560;g11daacbd15b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59857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Google Shape;355;g10f9e629ec3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6" name="Google Shape;356;g10f9e629ec3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047678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7"/>
        <p:cNvGrpSpPr/>
        <p:nvPr/>
      </p:nvGrpSpPr>
      <p:grpSpPr>
        <a:xfrm>
          <a:off x="0" y="0"/>
          <a:ext cx="0" cy="0"/>
          <a:chOff x="0" y="0"/>
          <a:chExt cx="0" cy="0"/>
        </a:xfrm>
      </p:grpSpPr>
      <p:sp>
        <p:nvSpPr>
          <p:cNvPr id="378" name="Google Shape;378;g2141792421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9" name="Google Shape;379;g2141792421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504907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8"/>
        <p:cNvGrpSpPr/>
        <p:nvPr/>
      </p:nvGrpSpPr>
      <p:grpSpPr>
        <a:xfrm>
          <a:off x="0" y="0"/>
          <a:ext cx="0" cy="0"/>
          <a:chOff x="0" y="0"/>
          <a:chExt cx="0" cy="0"/>
        </a:xfrm>
      </p:grpSpPr>
      <p:sp>
        <p:nvSpPr>
          <p:cNvPr id="479" name="Google Shape;479;g11daacbd15b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0" name="Google Shape;480;g11daacbd15b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8"/>
        <p:cNvGrpSpPr/>
        <p:nvPr/>
      </p:nvGrpSpPr>
      <p:grpSpPr>
        <a:xfrm>
          <a:off x="0" y="0"/>
          <a:ext cx="0" cy="0"/>
          <a:chOff x="0" y="0"/>
          <a:chExt cx="0" cy="0"/>
        </a:xfrm>
      </p:grpSpPr>
      <p:sp>
        <p:nvSpPr>
          <p:cNvPr id="479" name="Google Shape;479;g11daacbd15b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0" name="Google Shape;480;g11daacbd15b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927744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Google Shape;346;g10f9e629ec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7" name="Google Shape;347;g10f9e629ec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To </a:t>
            </a:r>
            <a:r>
              <a:rPr lang="en-US" dirty="0" err="1"/>
              <a:t>analyse</a:t>
            </a:r>
            <a:r>
              <a:rPr lang="en-US" dirty="0"/>
              <a:t> historical accuracy of the LLM</a:t>
            </a:r>
            <a:endParaRPr dirty="0"/>
          </a:p>
        </p:txBody>
      </p:sp>
    </p:spTree>
    <p:extLst>
      <p:ext uri="{BB962C8B-B14F-4D97-AF65-F5344CB8AC3E}">
        <p14:creationId xmlns:p14="http://schemas.microsoft.com/office/powerpoint/2010/main" val="14749734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Google Shape;346;g10f9e629ec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7" name="Google Shape;347;g10f9e629ec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Yes/no question to objectively demonstrate bias</a:t>
            </a:r>
            <a:endParaRPr dirty="0"/>
          </a:p>
        </p:txBody>
      </p:sp>
    </p:spTree>
    <p:extLst>
      <p:ext uri="{BB962C8B-B14F-4D97-AF65-F5344CB8AC3E}">
        <p14:creationId xmlns:p14="http://schemas.microsoft.com/office/powerpoint/2010/main" val="234088644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Google Shape;346;g10f9e629ec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7" name="Google Shape;347;g10f9e629ec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Open ended questions for a long context response displaying level of detail in LLM’s understanding</a:t>
            </a:r>
            <a:endParaRPr dirty="0"/>
          </a:p>
        </p:txBody>
      </p:sp>
    </p:spTree>
    <p:extLst>
      <p:ext uri="{BB962C8B-B14F-4D97-AF65-F5344CB8AC3E}">
        <p14:creationId xmlns:p14="http://schemas.microsoft.com/office/powerpoint/2010/main" val="274835029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Google Shape;346;g10f9e629ec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7" name="Google Shape;347;g10f9e629ec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Geographical and cultural accuracy, along with ability to discuss non-mainstream events</a:t>
            </a:r>
            <a:endParaRPr dirty="0"/>
          </a:p>
        </p:txBody>
      </p:sp>
    </p:spTree>
    <p:extLst>
      <p:ext uri="{BB962C8B-B14F-4D97-AF65-F5344CB8AC3E}">
        <p14:creationId xmlns:p14="http://schemas.microsoft.com/office/powerpoint/2010/main" val="168204836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Google Shape;346;g10f9e629ec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7" name="Google Shape;347;g10f9e629ec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LLM’s analysis of disinformation in Cold War from either side</a:t>
            </a:r>
            <a:endParaRPr dirty="0"/>
          </a:p>
        </p:txBody>
      </p:sp>
    </p:spTree>
    <p:extLst>
      <p:ext uri="{BB962C8B-B14F-4D97-AF65-F5344CB8AC3E}">
        <p14:creationId xmlns:p14="http://schemas.microsoft.com/office/powerpoint/2010/main" val="2357944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1"/>
        <p:cNvGrpSpPr/>
        <p:nvPr/>
      </p:nvGrpSpPr>
      <p:grpSpPr>
        <a:xfrm>
          <a:off x="0" y="0"/>
          <a:ext cx="0" cy="0"/>
          <a:chOff x="0" y="0"/>
          <a:chExt cx="0" cy="0"/>
        </a:xfrm>
      </p:grpSpPr>
      <p:sp>
        <p:nvSpPr>
          <p:cNvPr id="532" name="Google Shape;532;g2141792421e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3" name="Google Shape;533;g2141792421e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Google Shape;346;g10f9e629ec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7" name="Google Shape;347;g10f9e629ec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LLM’s analysis of disinformation in Cold War from either side</a:t>
            </a:r>
            <a:endParaRPr dirty="0"/>
          </a:p>
        </p:txBody>
      </p:sp>
    </p:spTree>
    <p:extLst>
      <p:ext uri="{BB962C8B-B14F-4D97-AF65-F5344CB8AC3E}">
        <p14:creationId xmlns:p14="http://schemas.microsoft.com/office/powerpoint/2010/main" val="256448823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Google Shape;355;g10f9e629ec3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6" name="Google Shape;356;g10f9e629ec3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4159118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7"/>
        <p:cNvGrpSpPr/>
        <p:nvPr/>
      </p:nvGrpSpPr>
      <p:grpSpPr>
        <a:xfrm>
          <a:off x="0" y="0"/>
          <a:ext cx="0" cy="0"/>
          <a:chOff x="0" y="0"/>
          <a:chExt cx="0" cy="0"/>
        </a:xfrm>
      </p:grpSpPr>
      <p:sp>
        <p:nvSpPr>
          <p:cNvPr id="378" name="Google Shape;378;g2141792421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9" name="Google Shape;379;g2141792421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8406317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Google Shape;346;g10f9e629ec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7" name="Google Shape;347;g10f9e629ec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8"/>
        <p:cNvGrpSpPr/>
        <p:nvPr/>
      </p:nvGrpSpPr>
      <p:grpSpPr>
        <a:xfrm>
          <a:off x="0" y="0"/>
          <a:ext cx="0" cy="0"/>
          <a:chOff x="0" y="0"/>
          <a:chExt cx="0" cy="0"/>
        </a:xfrm>
      </p:grpSpPr>
      <p:sp>
        <p:nvSpPr>
          <p:cNvPr id="559" name="Google Shape;559;g11daacbd15b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0" name="Google Shape;560;g11daacbd15b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1797570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8"/>
        <p:cNvGrpSpPr/>
        <p:nvPr/>
      </p:nvGrpSpPr>
      <p:grpSpPr>
        <a:xfrm>
          <a:off x="0" y="0"/>
          <a:ext cx="0" cy="0"/>
          <a:chOff x="0" y="0"/>
          <a:chExt cx="0" cy="0"/>
        </a:xfrm>
      </p:grpSpPr>
      <p:sp>
        <p:nvSpPr>
          <p:cNvPr id="559" name="Google Shape;559;g11daacbd15b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0" name="Google Shape;560;g11daacbd15b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9849966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8"/>
        <p:cNvGrpSpPr/>
        <p:nvPr/>
      </p:nvGrpSpPr>
      <p:grpSpPr>
        <a:xfrm>
          <a:off x="0" y="0"/>
          <a:ext cx="0" cy="0"/>
          <a:chOff x="0" y="0"/>
          <a:chExt cx="0" cy="0"/>
        </a:xfrm>
      </p:grpSpPr>
      <p:sp>
        <p:nvSpPr>
          <p:cNvPr id="559" name="Google Shape;559;g11daacbd15b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0" name="Google Shape;560;g11daacbd15b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7119444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8"/>
        <p:cNvGrpSpPr/>
        <p:nvPr/>
      </p:nvGrpSpPr>
      <p:grpSpPr>
        <a:xfrm>
          <a:off x="0" y="0"/>
          <a:ext cx="0" cy="0"/>
          <a:chOff x="0" y="0"/>
          <a:chExt cx="0" cy="0"/>
        </a:xfrm>
      </p:grpSpPr>
      <p:sp>
        <p:nvSpPr>
          <p:cNvPr id="559" name="Google Shape;559;g11daacbd15b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0" name="Google Shape;560;g11daacbd15b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5174704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8"/>
        <p:cNvGrpSpPr/>
        <p:nvPr/>
      </p:nvGrpSpPr>
      <p:grpSpPr>
        <a:xfrm>
          <a:off x="0" y="0"/>
          <a:ext cx="0" cy="0"/>
          <a:chOff x="0" y="0"/>
          <a:chExt cx="0" cy="0"/>
        </a:xfrm>
      </p:grpSpPr>
      <p:sp>
        <p:nvSpPr>
          <p:cNvPr id="559" name="Google Shape;559;g11daacbd15b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0" name="Google Shape;560;g11daacbd15b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1070199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7"/>
        <p:cNvGrpSpPr/>
        <p:nvPr/>
      </p:nvGrpSpPr>
      <p:grpSpPr>
        <a:xfrm>
          <a:off x="0" y="0"/>
          <a:ext cx="0" cy="0"/>
          <a:chOff x="0" y="0"/>
          <a:chExt cx="0" cy="0"/>
        </a:xfrm>
      </p:grpSpPr>
      <p:sp>
        <p:nvSpPr>
          <p:cNvPr id="378" name="Google Shape;378;g2141792421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9" name="Google Shape;379;g2141792421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926341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Google Shape;355;g10f9e629ec3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6" name="Google Shape;356;g10f9e629ec3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Google Shape;355;g10f9e629ec3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6" name="Google Shape;356;g10f9e629ec3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9838352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7"/>
        <p:cNvGrpSpPr/>
        <p:nvPr/>
      </p:nvGrpSpPr>
      <p:grpSpPr>
        <a:xfrm>
          <a:off x="0" y="0"/>
          <a:ext cx="0" cy="0"/>
          <a:chOff x="0" y="0"/>
          <a:chExt cx="0" cy="0"/>
        </a:xfrm>
      </p:grpSpPr>
      <p:sp>
        <p:nvSpPr>
          <p:cNvPr id="378" name="Google Shape;378;g2141792421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9" name="Google Shape;379;g2141792421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1321943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4"/>
        <p:cNvGrpSpPr/>
        <p:nvPr/>
      </p:nvGrpSpPr>
      <p:grpSpPr>
        <a:xfrm>
          <a:off x="0" y="0"/>
          <a:ext cx="0" cy="0"/>
          <a:chOff x="0" y="0"/>
          <a:chExt cx="0" cy="0"/>
        </a:xfrm>
      </p:grpSpPr>
      <p:sp>
        <p:nvSpPr>
          <p:cNvPr id="385" name="Google Shape;385;g10f9e629ec3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6" name="Google Shape;386;g10f9e629ec3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5906912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7"/>
        <p:cNvGrpSpPr/>
        <p:nvPr/>
      </p:nvGrpSpPr>
      <p:grpSpPr>
        <a:xfrm>
          <a:off x="0" y="0"/>
          <a:ext cx="0" cy="0"/>
          <a:chOff x="0" y="0"/>
          <a:chExt cx="0" cy="0"/>
        </a:xfrm>
      </p:grpSpPr>
      <p:sp>
        <p:nvSpPr>
          <p:cNvPr id="378" name="Google Shape;378;g2141792421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9" name="Google Shape;379;g2141792421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915386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7"/>
        <p:cNvGrpSpPr/>
        <p:nvPr/>
      </p:nvGrpSpPr>
      <p:grpSpPr>
        <a:xfrm>
          <a:off x="0" y="0"/>
          <a:ext cx="0" cy="0"/>
          <a:chOff x="0" y="0"/>
          <a:chExt cx="0" cy="0"/>
        </a:xfrm>
      </p:grpSpPr>
      <p:sp>
        <p:nvSpPr>
          <p:cNvPr id="378" name="Google Shape;378;g2141792421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9" name="Google Shape;379;g2141792421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38480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7"/>
        <p:cNvGrpSpPr/>
        <p:nvPr/>
      </p:nvGrpSpPr>
      <p:grpSpPr>
        <a:xfrm>
          <a:off x="0" y="0"/>
          <a:ext cx="0" cy="0"/>
          <a:chOff x="0" y="0"/>
          <a:chExt cx="0" cy="0"/>
        </a:xfrm>
      </p:grpSpPr>
      <p:sp>
        <p:nvSpPr>
          <p:cNvPr id="378" name="Google Shape;378;g2141792421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9" name="Google Shape;379;g2141792421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4"/>
        <p:cNvGrpSpPr/>
        <p:nvPr/>
      </p:nvGrpSpPr>
      <p:grpSpPr>
        <a:xfrm>
          <a:off x="0" y="0"/>
          <a:ext cx="0" cy="0"/>
          <a:chOff x="0" y="0"/>
          <a:chExt cx="0" cy="0"/>
        </a:xfrm>
      </p:grpSpPr>
      <p:sp>
        <p:nvSpPr>
          <p:cNvPr id="385" name="Google Shape;385;g10f9e629ec3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6" name="Google Shape;386;g10f9e629ec3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4"/>
        <p:cNvGrpSpPr/>
        <p:nvPr/>
      </p:nvGrpSpPr>
      <p:grpSpPr>
        <a:xfrm>
          <a:off x="0" y="0"/>
          <a:ext cx="0" cy="0"/>
          <a:chOff x="0" y="0"/>
          <a:chExt cx="0" cy="0"/>
        </a:xfrm>
      </p:grpSpPr>
      <p:sp>
        <p:nvSpPr>
          <p:cNvPr id="385" name="Google Shape;385;g10f9e629ec3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6" name="Google Shape;386;g10f9e629ec3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564516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Google Shape;355;g10f9e629ec3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6" name="Google Shape;356;g10f9e629ec3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401649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7"/>
        <p:cNvGrpSpPr/>
        <p:nvPr/>
      </p:nvGrpSpPr>
      <p:grpSpPr>
        <a:xfrm>
          <a:off x="0" y="0"/>
          <a:ext cx="0" cy="0"/>
          <a:chOff x="0" y="0"/>
          <a:chExt cx="0" cy="0"/>
        </a:xfrm>
      </p:grpSpPr>
      <p:sp>
        <p:nvSpPr>
          <p:cNvPr id="378" name="Google Shape;378;g2141792421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9" name="Google Shape;379;g2141792421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275125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4"/>
        <p:cNvGrpSpPr/>
        <p:nvPr/>
      </p:nvGrpSpPr>
      <p:grpSpPr>
        <a:xfrm>
          <a:off x="0" y="0"/>
          <a:ext cx="0" cy="0"/>
          <a:chOff x="0" y="0"/>
          <a:chExt cx="0" cy="0"/>
        </a:xfrm>
      </p:grpSpPr>
      <p:sp>
        <p:nvSpPr>
          <p:cNvPr id="385" name="Google Shape;385;g10f9e629ec3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6" name="Google Shape;386;g10f9e629ec3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1931736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pic>
        <p:nvPicPr>
          <p:cNvPr id="9" name="Google Shape;9;p2"/>
          <p:cNvPicPr preferRelativeResize="0"/>
          <p:nvPr/>
        </p:nvPicPr>
        <p:blipFill>
          <a:blip r:embed="rId2">
            <a:alphaModFix amt="50000"/>
          </a:blip>
          <a:stretch>
            <a:fillRect/>
          </a:stretch>
        </p:blipFill>
        <p:spPr>
          <a:xfrm>
            <a:off x="5813976" y="2224625"/>
            <a:ext cx="5229849" cy="4180651"/>
          </a:xfrm>
          <a:prstGeom prst="rect">
            <a:avLst/>
          </a:prstGeom>
          <a:noFill/>
          <a:ln>
            <a:noFill/>
          </a:ln>
        </p:spPr>
      </p:pic>
      <p:cxnSp>
        <p:nvCxnSpPr>
          <p:cNvPr id="10" name="Google Shape;10;p2"/>
          <p:cNvCxnSpPr/>
          <p:nvPr/>
        </p:nvCxnSpPr>
        <p:spPr>
          <a:xfrm>
            <a:off x="-65250" y="4837100"/>
            <a:ext cx="9274500" cy="0"/>
          </a:xfrm>
          <a:prstGeom prst="straightConnector1">
            <a:avLst/>
          </a:prstGeom>
          <a:noFill/>
          <a:ln w="9525" cap="flat" cmpd="sng">
            <a:solidFill>
              <a:schemeClr val="dk1"/>
            </a:solidFill>
            <a:prstDash val="solid"/>
            <a:round/>
            <a:headEnd type="none" w="med" len="med"/>
            <a:tailEnd type="none" w="med" len="med"/>
          </a:ln>
        </p:spPr>
      </p:cxnSp>
      <p:pic>
        <p:nvPicPr>
          <p:cNvPr id="11" name="Google Shape;11;p2"/>
          <p:cNvPicPr preferRelativeResize="0"/>
          <p:nvPr/>
        </p:nvPicPr>
        <p:blipFill>
          <a:blip r:embed="rId3">
            <a:alphaModFix amt="50000"/>
          </a:blip>
          <a:stretch>
            <a:fillRect/>
          </a:stretch>
        </p:blipFill>
        <p:spPr>
          <a:xfrm>
            <a:off x="-2372075" y="-1573925"/>
            <a:ext cx="4185100" cy="3923949"/>
          </a:xfrm>
          <a:prstGeom prst="rect">
            <a:avLst/>
          </a:prstGeom>
          <a:noFill/>
          <a:ln>
            <a:noFill/>
          </a:ln>
        </p:spPr>
      </p:pic>
      <p:sp>
        <p:nvSpPr>
          <p:cNvPr id="12" name="Google Shape;12;p2"/>
          <p:cNvSpPr txBox="1">
            <a:spLocks noGrp="1"/>
          </p:cNvSpPr>
          <p:nvPr>
            <p:ph type="ctrTitle"/>
          </p:nvPr>
        </p:nvSpPr>
        <p:spPr>
          <a:xfrm>
            <a:off x="811600" y="1129675"/>
            <a:ext cx="5826300" cy="2165100"/>
          </a:xfrm>
          <a:prstGeom prst="rect">
            <a:avLst/>
          </a:prstGeom>
        </p:spPr>
        <p:txBody>
          <a:bodyPr spcFirstLastPara="1" wrap="square" lIns="91425" tIns="91425" rIns="91425" bIns="91425" anchor="t" anchorCtr="0">
            <a:noAutofit/>
          </a:bodyPr>
          <a:lstStyle>
            <a:lvl1pPr lvl="0">
              <a:spcBef>
                <a:spcPts val="0"/>
              </a:spcBef>
              <a:spcAft>
                <a:spcPts val="0"/>
              </a:spcAft>
              <a:buSzPts val="5200"/>
              <a:buNone/>
              <a:defRPr sz="4600"/>
            </a:lvl1pPr>
            <a:lvl2pPr lvl="1" algn="ctr">
              <a:spcBef>
                <a:spcPts val="20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3" name="Google Shape;13;p2"/>
          <p:cNvSpPr txBox="1">
            <a:spLocks noGrp="1"/>
          </p:cNvSpPr>
          <p:nvPr>
            <p:ph type="subTitle" idx="1"/>
          </p:nvPr>
        </p:nvSpPr>
        <p:spPr>
          <a:xfrm>
            <a:off x="872123" y="3375738"/>
            <a:ext cx="5009700" cy="4095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400"/>
              <a:buNone/>
              <a:defRPr sz="18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cxnSp>
        <p:nvCxnSpPr>
          <p:cNvPr id="14" name="Google Shape;14;p2"/>
          <p:cNvCxnSpPr/>
          <p:nvPr/>
        </p:nvCxnSpPr>
        <p:spPr>
          <a:xfrm>
            <a:off x="-65250" y="306400"/>
            <a:ext cx="9274500" cy="0"/>
          </a:xfrm>
          <a:prstGeom prst="straightConnector1">
            <a:avLst/>
          </a:prstGeom>
          <a:noFill/>
          <a:ln w="9525" cap="flat" cmpd="sng">
            <a:solidFill>
              <a:schemeClr val="dk1"/>
            </a:solidFill>
            <a:prstDash val="solid"/>
            <a:round/>
            <a:headEnd type="none" w="med" len="med"/>
            <a:tailEnd type="none" w="med" len="med"/>
          </a:ln>
        </p:spPr>
      </p:cxnSp>
      <p:sp>
        <p:nvSpPr>
          <p:cNvPr id="15" name="Google Shape;15;p2"/>
          <p:cNvSpPr/>
          <p:nvPr/>
        </p:nvSpPr>
        <p:spPr>
          <a:xfrm>
            <a:off x="-397425" y="3469225"/>
            <a:ext cx="736500" cy="7365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300"/>
        <p:cNvGrpSpPr/>
        <p:nvPr/>
      </p:nvGrpSpPr>
      <p:grpSpPr>
        <a:xfrm>
          <a:off x="0" y="0"/>
          <a:ext cx="0" cy="0"/>
          <a:chOff x="0" y="0"/>
          <a:chExt cx="0" cy="0"/>
        </a:xfrm>
      </p:grpSpPr>
      <p:pic>
        <p:nvPicPr>
          <p:cNvPr id="301" name="Google Shape;301;p27"/>
          <p:cNvPicPr preferRelativeResize="0"/>
          <p:nvPr/>
        </p:nvPicPr>
        <p:blipFill>
          <a:blip r:embed="rId2">
            <a:alphaModFix amt="50000"/>
          </a:blip>
          <a:stretch>
            <a:fillRect/>
          </a:stretch>
        </p:blipFill>
        <p:spPr>
          <a:xfrm>
            <a:off x="-903872" y="3153065"/>
            <a:ext cx="5018943" cy="4705774"/>
          </a:xfrm>
          <a:prstGeom prst="rect">
            <a:avLst/>
          </a:prstGeom>
          <a:noFill/>
          <a:ln>
            <a:noFill/>
          </a:ln>
        </p:spPr>
      </p:pic>
      <p:cxnSp>
        <p:nvCxnSpPr>
          <p:cNvPr id="302" name="Google Shape;302;p27"/>
          <p:cNvCxnSpPr/>
          <p:nvPr/>
        </p:nvCxnSpPr>
        <p:spPr>
          <a:xfrm>
            <a:off x="-65250" y="306400"/>
            <a:ext cx="9274500" cy="0"/>
          </a:xfrm>
          <a:prstGeom prst="straightConnector1">
            <a:avLst/>
          </a:prstGeom>
          <a:noFill/>
          <a:ln w="9525" cap="flat" cmpd="sng">
            <a:solidFill>
              <a:schemeClr val="dk1"/>
            </a:solidFill>
            <a:prstDash val="solid"/>
            <a:round/>
            <a:headEnd type="none" w="med" len="med"/>
            <a:tailEnd type="none" w="med" len="med"/>
          </a:ln>
        </p:spPr>
      </p:cxnSp>
      <p:cxnSp>
        <p:nvCxnSpPr>
          <p:cNvPr id="303" name="Google Shape;303;p27"/>
          <p:cNvCxnSpPr/>
          <p:nvPr/>
        </p:nvCxnSpPr>
        <p:spPr>
          <a:xfrm>
            <a:off x="-65250" y="4837100"/>
            <a:ext cx="9274500" cy="0"/>
          </a:xfrm>
          <a:prstGeom prst="straightConnector1">
            <a:avLst/>
          </a:prstGeom>
          <a:noFill/>
          <a:ln w="9525" cap="flat" cmpd="sng">
            <a:solidFill>
              <a:schemeClr val="dk1"/>
            </a:solidFill>
            <a:prstDash val="solid"/>
            <a:round/>
            <a:headEnd type="none" w="med" len="med"/>
            <a:tailEnd type="none" w="med" len="med"/>
          </a:ln>
        </p:spPr>
      </p:cxnSp>
      <p:pic>
        <p:nvPicPr>
          <p:cNvPr id="304" name="Google Shape;304;p27"/>
          <p:cNvPicPr preferRelativeResize="0"/>
          <p:nvPr/>
        </p:nvPicPr>
        <p:blipFill>
          <a:blip r:embed="rId3">
            <a:alphaModFix amt="50000"/>
          </a:blip>
          <a:stretch>
            <a:fillRect/>
          </a:stretch>
        </p:blipFill>
        <p:spPr>
          <a:xfrm rot="3147864">
            <a:off x="5310623" y="-1552063"/>
            <a:ext cx="5221680" cy="4174126"/>
          </a:xfrm>
          <a:prstGeom prst="rect">
            <a:avLst/>
          </a:prstGeom>
          <a:noFill/>
          <a:ln>
            <a:noFill/>
          </a:ln>
        </p:spPr>
      </p:pic>
      <p:grpSp>
        <p:nvGrpSpPr>
          <p:cNvPr id="305" name="Google Shape;305;p27"/>
          <p:cNvGrpSpPr/>
          <p:nvPr/>
        </p:nvGrpSpPr>
        <p:grpSpPr>
          <a:xfrm flipH="1">
            <a:off x="-903875" y="3770007"/>
            <a:ext cx="1962225" cy="1962225"/>
            <a:chOff x="-909531" y="-1012956"/>
            <a:chExt cx="1687500" cy="1687500"/>
          </a:xfrm>
        </p:grpSpPr>
        <p:sp>
          <p:nvSpPr>
            <p:cNvPr id="306" name="Google Shape;306;p27"/>
            <p:cNvSpPr/>
            <p:nvPr/>
          </p:nvSpPr>
          <p:spPr>
            <a:xfrm>
              <a:off x="-434075" y="-537500"/>
              <a:ext cx="736500" cy="7365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27"/>
            <p:cNvSpPr/>
            <p:nvPr/>
          </p:nvSpPr>
          <p:spPr>
            <a:xfrm>
              <a:off x="-909531" y="-1012956"/>
              <a:ext cx="1687500" cy="16875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27"/>
            <p:cNvSpPr/>
            <p:nvPr/>
          </p:nvSpPr>
          <p:spPr>
            <a:xfrm>
              <a:off x="-686000" y="-789475"/>
              <a:ext cx="1240500" cy="12405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9" name="Google Shape;309;p27"/>
          <p:cNvSpPr/>
          <p:nvPr/>
        </p:nvSpPr>
        <p:spPr>
          <a:xfrm rot="-5400000" flipH="1">
            <a:off x="7992700" y="535000"/>
            <a:ext cx="436200" cy="4362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27"/>
          <p:cNvSpPr/>
          <p:nvPr/>
        </p:nvSpPr>
        <p:spPr>
          <a:xfrm rot="-5400000" flipH="1">
            <a:off x="7415100" y="535000"/>
            <a:ext cx="436200" cy="4362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27"/>
          <p:cNvSpPr/>
          <p:nvPr/>
        </p:nvSpPr>
        <p:spPr>
          <a:xfrm rot="-5400000" flipH="1">
            <a:off x="6837500" y="535000"/>
            <a:ext cx="436200" cy="4362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312"/>
        <p:cNvGrpSpPr/>
        <p:nvPr/>
      </p:nvGrpSpPr>
      <p:grpSpPr>
        <a:xfrm>
          <a:off x="0" y="0"/>
          <a:ext cx="0" cy="0"/>
          <a:chOff x="0" y="0"/>
          <a:chExt cx="0" cy="0"/>
        </a:xfrm>
      </p:grpSpPr>
      <p:pic>
        <p:nvPicPr>
          <p:cNvPr id="313" name="Google Shape;313;p28"/>
          <p:cNvPicPr preferRelativeResize="0"/>
          <p:nvPr/>
        </p:nvPicPr>
        <p:blipFill>
          <a:blip r:embed="rId2">
            <a:alphaModFix amt="50000"/>
          </a:blip>
          <a:stretch>
            <a:fillRect/>
          </a:stretch>
        </p:blipFill>
        <p:spPr>
          <a:xfrm>
            <a:off x="4734600" y="4062625"/>
            <a:ext cx="2503045" cy="2346876"/>
          </a:xfrm>
          <a:prstGeom prst="rect">
            <a:avLst/>
          </a:prstGeom>
          <a:noFill/>
          <a:ln>
            <a:noFill/>
          </a:ln>
        </p:spPr>
      </p:pic>
      <p:pic>
        <p:nvPicPr>
          <p:cNvPr id="314" name="Google Shape;314;p28"/>
          <p:cNvPicPr preferRelativeResize="0"/>
          <p:nvPr/>
        </p:nvPicPr>
        <p:blipFill>
          <a:blip r:embed="rId2">
            <a:alphaModFix amt="50000"/>
          </a:blip>
          <a:stretch>
            <a:fillRect/>
          </a:stretch>
        </p:blipFill>
        <p:spPr>
          <a:xfrm>
            <a:off x="-2451250" y="-2127775"/>
            <a:ext cx="5382074" cy="5046250"/>
          </a:xfrm>
          <a:prstGeom prst="rect">
            <a:avLst/>
          </a:prstGeom>
          <a:noFill/>
          <a:ln>
            <a:noFill/>
          </a:ln>
        </p:spPr>
      </p:pic>
      <p:sp>
        <p:nvSpPr>
          <p:cNvPr id="315" name="Google Shape;315;p28"/>
          <p:cNvSpPr/>
          <p:nvPr/>
        </p:nvSpPr>
        <p:spPr>
          <a:xfrm rot="-8353279" flipH="1">
            <a:off x="7471464" y="849278"/>
            <a:ext cx="2144108" cy="648322"/>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28"/>
          <p:cNvSpPr/>
          <p:nvPr/>
        </p:nvSpPr>
        <p:spPr>
          <a:xfrm rot="5400000" flipH="1">
            <a:off x="2055600" y="4407005"/>
            <a:ext cx="736500" cy="736500"/>
          </a:xfrm>
          <a:prstGeom prst="mathPlus">
            <a:avLst>
              <a:gd name="adj1" fmla="val 1069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28"/>
          <p:cNvSpPr/>
          <p:nvPr/>
        </p:nvSpPr>
        <p:spPr>
          <a:xfrm rot="5400000" flipH="1">
            <a:off x="1332600" y="4407005"/>
            <a:ext cx="736500" cy="736500"/>
          </a:xfrm>
          <a:prstGeom prst="mathPlus">
            <a:avLst>
              <a:gd name="adj1" fmla="val 1069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28"/>
          <p:cNvSpPr/>
          <p:nvPr/>
        </p:nvSpPr>
        <p:spPr>
          <a:xfrm rot="5400000" flipH="1">
            <a:off x="596100" y="4407005"/>
            <a:ext cx="736500" cy="736500"/>
          </a:xfrm>
          <a:prstGeom prst="mathPlus">
            <a:avLst>
              <a:gd name="adj1" fmla="val 1069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28"/>
          <p:cNvSpPr/>
          <p:nvPr/>
        </p:nvSpPr>
        <p:spPr>
          <a:xfrm rot="-8353279" flipH="1">
            <a:off x="7471464" y="532478"/>
            <a:ext cx="2144108" cy="648322"/>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28"/>
          <p:cNvSpPr/>
          <p:nvPr/>
        </p:nvSpPr>
        <p:spPr>
          <a:xfrm rot="-8353279" flipH="1">
            <a:off x="7471464" y="215678"/>
            <a:ext cx="2144108" cy="648322"/>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6"/>
        <p:cNvGrpSpPr/>
        <p:nvPr/>
      </p:nvGrpSpPr>
      <p:grpSpPr>
        <a:xfrm>
          <a:off x="0" y="0"/>
          <a:ext cx="0" cy="0"/>
          <a:chOff x="0" y="0"/>
          <a:chExt cx="0" cy="0"/>
        </a:xfrm>
      </p:grpSpPr>
      <p:pic>
        <p:nvPicPr>
          <p:cNvPr id="17" name="Google Shape;17;p3"/>
          <p:cNvPicPr preferRelativeResize="0"/>
          <p:nvPr/>
        </p:nvPicPr>
        <p:blipFill>
          <a:blip r:embed="rId2">
            <a:alphaModFix amt="50000"/>
          </a:blip>
          <a:stretch>
            <a:fillRect/>
          </a:stretch>
        </p:blipFill>
        <p:spPr>
          <a:xfrm flipH="1">
            <a:off x="5157027" y="-1969010"/>
            <a:ext cx="6264848" cy="5008024"/>
          </a:xfrm>
          <a:prstGeom prst="rect">
            <a:avLst/>
          </a:prstGeom>
          <a:noFill/>
          <a:ln>
            <a:noFill/>
          </a:ln>
        </p:spPr>
      </p:pic>
      <p:pic>
        <p:nvPicPr>
          <p:cNvPr id="18" name="Google Shape;18;p3"/>
          <p:cNvPicPr preferRelativeResize="0"/>
          <p:nvPr/>
        </p:nvPicPr>
        <p:blipFill>
          <a:blip r:embed="rId3">
            <a:alphaModFix amt="50000"/>
          </a:blip>
          <a:stretch>
            <a:fillRect/>
          </a:stretch>
        </p:blipFill>
        <p:spPr>
          <a:xfrm>
            <a:off x="5260775" y="3677788"/>
            <a:ext cx="4639874" cy="4350349"/>
          </a:xfrm>
          <a:prstGeom prst="rect">
            <a:avLst/>
          </a:prstGeom>
          <a:noFill/>
          <a:ln>
            <a:noFill/>
          </a:ln>
        </p:spPr>
      </p:pic>
      <p:grpSp>
        <p:nvGrpSpPr>
          <p:cNvPr id="19" name="Google Shape;19;p3"/>
          <p:cNvGrpSpPr/>
          <p:nvPr/>
        </p:nvGrpSpPr>
        <p:grpSpPr>
          <a:xfrm>
            <a:off x="-1089898" y="2007629"/>
            <a:ext cx="2211930" cy="2568826"/>
            <a:chOff x="-1089898" y="2007629"/>
            <a:chExt cx="2211930" cy="2568826"/>
          </a:xfrm>
        </p:grpSpPr>
        <p:sp>
          <p:nvSpPr>
            <p:cNvPr id="20" name="Google Shape;20;p3"/>
            <p:cNvSpPr/>
            <p:nvPr/>
          </p:nvSpPr>
          <p:spPr>
            <a:xfrm rot="8676800">
              <a:off x="-1100215" y="3374905"/>
              <a:ext cx="2130234" cy="644201"/>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3"/>
            <p:cNvSpPr/>
            <p:nvPr/>
          </p:nvSpPr>
          <p:spPr>
            <a:xfrm rot="8676800">
              <a:off x="-1049050" y="2969942"/>
              <a:ext cx="2130234" cy="644201"/>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rot="8676800">
              <a:off x="-997885" y="2564978"/>
              <a:ext cx="2130234" cy="644201"/>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 name="Google Shape;23;p3"/>
          <p:cNvGrpSpPr/>
          <p:nvPr/>
        </p:nvGrpSpPr>
        <p:grpSpPr>
          <a:xfrm>
            <a:off x="7644763" y="-1381936"/>
            <a:ext cx="2423081" cy="2423081"/>
            <a:chOff x="-909531" y="-1012956"/>
            <a:chExt cx="1687500" cy="1687500"/>
          </a:xfrm>
        </p:grpSpPr>
        <p:sp>
          <p:nvSpPr>
            <p:cNvPr id="24" name="Google Shape;24;p3"/>
            <p:cNvSpPr/>
            <p:nvPr/>
          </p:nvSpPr>
          <p:spPr>
            <a:xfrm>
              <a:off x="-434075" y="-537500"/>
              <a:ext cx="736500" cy="7365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a:off x="-909531" y="-1012956"/>
              <a:ext cx="1687500" cy="16875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a:off x="-686000" y="-789475"/>
              <a:ext cx="1240500" cy="12405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7" name="Google Shape;27;p3"/>
          <p:cNvPicPr preferRelativeResize="0"/>
          <p:nvPr/>
        </p:nvPicPr>
        <p:blipFill>
          <a:blip r:embed="rId3">
            <a:alphaModFix amt="50000"/>
          </a:blip>
          <a:stretch>
            <a:fillRect/>
          </a:stretch>
        </p:blipFill>
        <p:spPr>
          <a:xfrm>
            <a:off x="-1620987" y="-553625"/>
            <a:ext cx="2723749" cy="2553800"/>
          </a:xfrm>
          <a:prstGeom prst="rect">
            <a:avLst/>
          </a:prstGeom>
          <a:noFill/>
          <a:ln>
            <a:noFill/>
          </a:ln>
        </p:spPr>
      </p:pic>
      <p:cxnSp>
        <p:nvCxnSpPr>
          <p:cNvPr id="28" name="Google Shape;28;p3"/>
          <p:cNvCxnSpPr/>
          <p:nvPr/>
        </p:nvCxnSpPr>
        <p:spPr>
          <a:xfrm>
            <a:off x="-65250" y="4837100"/>
            <a:ext cx="9274500" cy="0"/>
          </a:xfrm>
          <a:prstGeom prst="straightConnector1">
            <a:avLst/>
          </a:prstGeom>
          <a:noFill/>
          <a:ln w="9525" cap="flat" cmpd="sng">
            <a:solidFill>
              <a:schemeClr val="dk1"/>
            </a:solidFill>
            <a:prstDash val="solid"/>
            <a:round/>
            <a:headEnd type="none" w="med" len="med"/>
            <a:tailEnd type="none" w="med" len="med"/>
          </a:ln>
        </p:spPr>
      </p:cxnSp>
      <p:sp>
        <p:nvSpPr>
          <p:cNvPr id="29" name="Google Shape;29;p3"/>
          <p:cNvSpPr txBox="1">
            <a:spLocks noGrp="1"/>
          </p:cNvSpPr>
          <p:nvPr>
            <p:ph type="title"/>
          </p:nvPr>
        </p:nvSpPr>
        <p:spPr>
          <a:xfrm>
            <a:off x="2766300" y="2302605"/>
            <a:ext cx="3611400" cy="1210800"/>
          </a:xfrm>
          <a:prstGeom prst="rect">
            <a:avLst/>
          </a:prstGeom>
        </p:spPr>
        <p:txBody>
          <a:bodyPr spcFirstLastPara="1" wrap="square" lIns="91425" tIns="91425" rIns="91425" bIns="91425" anchor="b" anchorCtr="0">
            <a:noAutofit/>
          </a:bodyPr>
          <a:lstStyle>
            <a:lvl1pPr lvl="0" algn="ctr">
              <a:spcBef>
                <a:spcPts val="0"/>
              </a:spcBef>
              <a:spcAft>
                <a:spcPts val="0"/>
              </a:spcAft>
              <a:buSzPts val="3600"/>
              <a:buNone/>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30" name="Google Shape;30;p3"/>
          <p:cNvSpPr txBox="1">
            <a:spLocks noGrp="1"/>
          </p:cNvSpPr>
          <p:nvPr>
            <p:ph type="title" idx="2" hasCustomPrompt="1"/>
          </p:nvPr>
        </p:nvSpPr>
        <p:spPr>
          <a:xfrm>
            <a:off x="3501750" y="989101"/>
            <a:ext cx="2140500" cy="1210800"/>
          </a:xfrm>
          <a:prstGeom prst="rect">
            <a:avLst/>
          </a:prstGeom>
          <a:solidFill>
            <a:schemeClr val="dk1"/>
          </a:solidFill>
        </p:spPr>
        <p:txBody>
          <a:bodyPr spcFirstLastPara="1" wrap="square" lIns="91425" tIns="91425" rIns="91425" bIns="91425" anchor="ctr" anchorCtr="0">
            <a:noAutofit/>
          </a:bodyPr>
          <a:lstStyle>
            <a:lvl1pPr lvl="0" algn="ctr" rtl="0">
              <a:spcBef>
                <a:spcPts val="0"/>
              </a:spcBef>
              <a:spcAft>
                <a:spcPts val="0"/>
              </a:spcAft>
              <a:buSzPts val="6000"/>
              <a:buNone/>
              <a:defRPr sz="6000">
                <a:solidFill>
                  <a:schemeClr val="lt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31" name="Google Shape;31;p3"/>
          <p:cNvSpPr txBox="1">
            <a:spLocks noGrp="1"/>
          </p:cNvSpPr>
          <p:nvPr>
            <p:ph type="subTitle" idx="1"/>
          </p:nvPr>
        </p:nvSpPr>
        <p:spPr>
          <a:xfrm>
            <a:off x="2766000" y="3418799"/>
            <a:ext cx="3612000" cy="735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32"/>
        <p:cNvGrpSpPr/>
        <p:nvPr/>
      </p:nvGrpSpPr>
      <p:grpSpPr>
        <a:xfrm>
          <a:off x="0" y="0"/>
          <a:ext cx="0" cy="0"/>
          <a:chOff x="0" y="0"/>
          <a:chExt cx="0" cy="0"/>
        </a:xfrm>
      </p:grpSpPr>
      <p:sp>
        <p:nvSpPr>
          <p:cNvPr id="33" name="Google Shape;33;p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sz="29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4" name="Google Shape;34;p4"/>
          <p:cNvSpPr txBox="1">
            <a:spLocks noGrp="1"/>
          </p:cNvSpPr>
          <p:nvPr>
            <p:ph type="body" idx="1"/>
          </p:nvPr>
        </p:nvSpPr>
        <p:spPr>
          <a:xfrm>
            <a:off x="720000" y="1152475"/>
            <a:ext cx="7704000" cy="347100"/>
          </a:xfrm>
          <a:prstGeom prst="rect">
            <a:avLst/>
          </a:prstGeom>
        </p:spPr>
        <p:txBody>
          <a:bodyPr spcFirstLastPara="1" wrap="square" lIns="91425" tIns="91425" rIns="91425" bIns="91425" anchor="t" anchorCtr="0">
            <a:noAutofit/>
          </a:bodyPr>
          <a:lstStyle>
            <a:lvl1pPr marL="457200" lvl="0" indent="-317500" algn="ctr" rtl="0">
              <a:spcBef>
                <a:spcPts val="0"/>
              </a:spcBef>
              <a:spcAft>
                <a:spcPts val="0"/>
              </a:spcAft>
              <a:buSzPts val="1400"/>
              <a:buChar char="●"/>
              <a:defRPr sz="900"/>
            </a:lvl1pPr>
            <a:lvl2pPr marL="914400" lvl="1" indent="-317500" rtl="0">
              <a:lnSpc>
                <a:spcPct val="100000"/>
              </a:lnSpc>
              <a:spcBef>
                <a:spcPts val="0"/>
              </a:spcBef>
              <a:spcAft>
                <a:spcPts val="0"/>
              </a:spcAft>
              <a:buSzPts val="1400"/>
              <a:buChar char="○"/>
              <a:defRPr/>
            </a:lvl2pPr>
            <a:lvl3pPr marL="1371600" lvl="2" indent="-317500" rtl="0">
              <a:lnSpc>
                <a:spcPct val="100000"/>
              </a:lnSpc>
              <a:spcBef>
                <a:spcPts val="0"/>
              </a:spcBef>
              <a:spcAft>
                <a:spcPts val="0"/>
              </a:spcAft>
              <a:buSzPts val="1400"/>
              <a:buChar char="■"/>
              <a:defRPr/>
            </a:lvl3pPr>
            <a:lvl4pPr marL="1828800" lvl="3" indent="-317500" rtl="0">
              <a:lnSpc>
                <a:spcPct val="100000"/>
              </a:lnSpc>
              <a:spcBef>
                <a:spcPts val="0"/>
              </a:spcBef>
              <a:spcAft>
                <a:spcPts val="0"/>
              </a:spcAft>
              <a:buSzPts val="1400"/>
              <a:buChar char="●"/>
              <a:defRPr/>
            </a:lvl4pPr>
            <a:lvl5pPr marL="2286000" lvl="4" indent="-317500" rtl="0">
              <a:lnSpc>
                <a:spcPct val="100000"/>
              </a:lnSpc>
              <a:spcBef>
                <a:spcPts val="0"/>
              </a:spcBef>
              <a:spcAft>
                <a:spcPts val="0"/>
              </a:spcAft>
              <a:buSzPts val="1400"/>
              <a:buChar char="○"/>
              <a:defRPr/>
            </a:lvl5pPr>
            <a:lvl6pPr marL="2743200" lvl="5" indent="-317500" rtl="0">
              <a:lnSpc>
                <a:spcPct val="100000"/>
              </a:lnSpc>
              <a:spcBef>
                <a:spcPts val="0"/>
              </a:spcBef>
              <a:spcAft>
                <a:spcPts val="0"/>
              </a:spcAft>
              <a:buSzPts val="1400"/>
              <a:buChar char="■"/>
              <a:defRPr/>
            </a:lvl6pPr>
            <a:lvl7pPr marL="3200400" lvl="6" indent="-317500" rtl="0">
              <a:lnSpc>
                <a:spcPct val="100000"/>
              </a:lnSpc>
              <a:spcBef>
                <a:spcPts val="0"/>
              </a:spcBef>
              <a:spcAft>
                <a:spcPts val="0"/>
              </a:spcAft>
              <a:buSzPts val="1400"/>
              <a:buChar char="●"/>
              <a:defRPr/>
            </a:lvl7pPr>
            <a:lvl8pPr marL="3657600" lvl="7" indent="-317500" rtl="0">
              <a:lnSpc>
                <a:spcPct val="100000"/>
              </a:lnSpc>
              <a:spcBef>
                <a:spcPts val="0"/>
              </a:spcBef>
              <a:spcAft>
                <a:spcPts val="0"/>
              </a:spcAft>
              <a:buSzPts val="1400"/>
              <a:buChar char="○"/>
              <a:defRPr/>
            </a:lvl8pPr>
            <a:lvl9pPr marL="4114800" lvl="8" indent="-317500" rtl="0">
              <a:lnSpc>
                <a:spcPct val="100000"/>
              </a:lnSpc>
              <a:spcBef>
                <a:spcPts val="0"/>
              </a:spcBef>
              <a:spcAft>
                <a:spcPts val="0"/>
              </a:spcAft>
              <a:buSzPts val="1400"/>
              <a:buChar char="■"/>
              <a:defRPr/>
            </a:lvl9pPr>
          </a:lstStyle>
          <a:p>
            <a:endParaRPr/>
          </a:p>
        </p:txBody>
      </p:sp>
      <p:pic>
        <p:nvPicPr>
          <p:cNvPr id="35" name="Google Shape;35;p4"/>
          <p:cNvPicPr preferRelativeResize="0"/>
          <p:nvPr/>
        </p:nvPicPr>
        <p:blipFill>
          <a:blip r:embed="rId2">
            <a:alphaModFix amt="50000"/>
          </a:blip>
          <a:stretch>
            <a:fillRect/>
          </a:stretch>
        </p:blipFill>
        <p:spPr>
          <a:xfrm>
            <a:off x="7821750" y="-927300"/>
            <a:ext cx="2732126" cy="2561626"/>
          </a:xfrm>
          <a:prstGeom prst="rect">
            <a:avLst/>
          </a:prstGeom>
          <a:noFill/>
          <a:ln>
            <a:noFill/>
          </a:ln>
        </p:spPr>
      </p:pic>
      <p:pic>
        <p:nvPicPr>
          <p:cNvPr id="36" name="Google Shape;36;p4"/>
          <p:cNvPicPr preferRelativeResize="0"/>
          <p:nvPr/>
        </p:nvPicPr>
        <p:blipFill>
          <a:blip r:embed="rId3">
            <a:alphaModFix amt="50000"/>
          </a:blip>
          <a:stretch>
            <a:fillRect/>
          </a:stretch>
        </p:blipFill>
        <p:spPr>
          <a:xfrm rot="1361689" flipH="1">
            <a:off x="-2457224" y="2481375"/>
            <a:ext cx="5229849" cy="4180651"/>
          </a:xfrm>
          <a:prstGeom prst="rect">
            <a:avLst/>
          </a:prstGeom>
          <a:noFill/>
          <a:ln>
            <a:noFill/>
          </a:ln>
        </p:spPr>
      </p:pic>
      <p:sp>
        <p:nvSpPr>
          <p:cNvPr id="37" name="Google Shape;37;p4"/>
          <p:cNvSpPr/>
          <p:nvPr/>
        </p:nvSpPr>
        <p:spPr>
          <a:xfrm rot="7301398">
            <a:off x="8046471" y="3297745"/>
            <a:ext cx="2813129" cy="850788"/>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 name="Google Shape;38;p4"/>
          <p:cNvGrpSpPr/>
          <p:nvPr/>
        </p:nvGrpSpPr>
        <p:grpSpPr>
          <a:xfrm>
            <a:off x="-909531" y="-927306"/>
            <a:ext cx="1687500" cy="1687500"/>
            <a:chOff x="-909531" y="-1012956"/>
            <a:chExt cx="1687500" cy="1687500"/>
          </a:xfrm>
        </p:grpSpPr>
        <p:sp>
          <p:nvSpPr>
            <p:cNvPr id="39" name="Google Shape;39;p4"/>
            <p:cNvSpPr/>
            <p:nvPr/>
          </p:nvSpPr>
          <p:spPr>
            <a:xfrm>
              <a:off x="-434075" y="-537500"/>
              <a:ext cx="736500" cy="7365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4"/>
            <p:cNvSpPr/>
            <p:nvPr/>
          </p:nvSpPr>
          <p:spPr>
            <a:xfrm>
              <a:off x="-909531" y="-1012956"/>
              <a:ext cx="1687500" cy="16875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4"/>
            <p:cNvSpPr/>
            <p:nvPr/>
          </p:nvSpPr>
          <p:spPr>
            <a:xfrm>
              <a:off x="-686000" y="-789475"/>
              <a:ext cx="1240500" cy="12405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8"/>
        <p:cNvGrpSpPr/>
        <p:nvPr/>
      </p:nvGrpSpPr>
      <p:grpSpPr>
        <a:xfrm>
          <a:off x="0" y="0"/>
          <a:ext cx="0" cy="0"/>
          <a:chOff x="0" y="0"/>
          <a:chExt cx="0" cy="0"/>
        </a:xfrm>
      </p:grpSpPr>
      <p:pic>
        <p:nvPicPr>
          <p:cNvPr id="59" name="Google Shape;59;p6"/>
          <p:cNvPicPr preferRelativeResize="0"/>
          <p:nvPr/>
        </p:nvPicPr>
        <p:blipFill>
          <a:blip r:embed="rId2">
            <a:alphaModFix amt="50000"/>
          </a:blip>
          <a:stretch>
            <a:fillRect/>
          </a:stretch>
        </p:blipFill>
        <p:spPr>
          <a:xfrm>
            <a:off x="7246825" y="2941462"/>
            <a:ext cx="3555951" cy="3334075"/>
          </a:xfrm>
          <a:prstGeom prst="rect">
            <a:avLst/>
          </a:prstGeom>
          <a:noFill/>
          <a:ln>
            <a:noFill/>
          </a:ln>
        </p:spPr>
      </p:pic>
      <p:sp>
        <p:nvSpPr>
          <p:cNvPr id="60" name="Google Shape;60;p6"/>
          <p:cNvSpPr/>
          <p:nvPr/>
        </p:nvSpPr>
        <p:spPr>
          <a:xfrm rot="2064620">
            <a:off x="-1682881" y="4667637"/>
            <a:ext cx="2813051" cy="850753"/>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6"/>
          <p:cNvSpPr/>
          <p:nvPr/>
        </p:nvSpPr>
        <p:spPr>
          <a:xfrm rot="2064620">
            <a:off x="-1682881" y="4183112"/>
            <a:ext cx="2813051" cy="850753"/>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6"/>
          <p:cNvSpPr/>
          <p:nvPr/>
        </p:nvSpPr>
        <p:spPr>
          <a:xfrm rot="2064620">
            <a:off x="-1682881" y="3698587"/>
            <a:ext cx="2813051" cy="850753"/>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63" name="Google Shape;63;p6"/>
          <p:cNvPicPr preferRelativeResize="0"/>
          <p:nvPr/>
        </p:nvPicPr>
        <p:blipFill>
          <a:blip r:embed="rId3">
            <a:alphaModFix amt="50000"/>
          </a:blip>
          <a:stretch>
            <a:fillRect/>
          </a:stretch>
        </p:blipFill>
        <p:spPr>
          <a:xfrm rot="6">
            <a:off x="-1875127" y="-1786493"/>
            <a:ext cx="5180472" cy="4141185"/>
          </a:xfrm>
          <a:prstGeom prst="rect">
            <a:avLst/>
          </a:prstGeom>
          <a:noFill/>
          <a:ln>
            <a:noFill/>
          </a:ln>
        </p:spPr>
      </p:pic>
      <p:sp>
        <p:nvSpPr>
          <p:cNvPr id="64" name="Google Shape;64;p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83"/>
        <p:cNvGrpSpPr/>
        <p:nvPr/>
      </p:nvGrpSpPr>
      <p:grpSpPr>
        <a:xfrm>
          <a:off x="0" y="0"/>
          <a:ext cx="0" cy="0"/>
          <a:chOff x="0" y="0"/>
          <a:chExt cx="0" cy="0"/>
        </a:xfrm>
      </p:grpSpPr>
      <p:pic>
        <p:nvPicPr>
          <p:cNvPr id="84" name="Google Shape;84;p9"/>
          <p:cNvPicPr preferRelativeResize="0"/>
          <p:nvPr/>
        </p:nvPicPr>
        <p:blipFill>
          <a:blip r:embed="rId2">
            <a:alphaModFix amt="50000"/>
          </a:blip>
          <a:stretch>
            <a:fillRect/>
          </a:stretch>
        </p:blipFill>
        <p:spPr>
          <a:xfrm>
            <a:off x="5696775" y="4152637"/>
            <a:ext cx="2732126" cy="2561626"/>
          </a:xfrm>
          <a:prstGeom prst="rect">
            <a:avLst/>
          </a:prstGeom>
          <a:noFill/>
          <a:ln>
            <a:noFill/>
          </a:ln>
        </p:spPr>
      </p:pic>
      <p:pic>
        <p:nvPicPr>
          <p:cNvPr id="85" name="Google Shape;85;p9"/>
          <p:cNvPicPr preferRelativeResize="0"/>
          <p:nvPr/>
        </p:nvPicPr>
        <p:blipFill>
          <a:blip r:embed="rId2">
            <a:alphaModFix amt="50000"/>
          </a:blip>
          <a:stretch>
            <a:fillRect/>
          </a:stretch>
        </p:blipFill>
        <p:spPr>
          <a:xfrm>
            <a:off x="-1235425" y="-1590553"/>
            <a:ext cx="3303999" cy="3097826"/>
          </a:xfrm>
          <a:prstGeom prst="rect">
            <a:avLst/>
          </a:prstGeom>
          <a:noFill/>
          <a:ln>
            <a:noFill/>
          </a:ln>
        </p:spPr>
      </p:pic>
      <p:sp>
        <p:nvSpPr>
          <p:cNvPr id="86" name="Google Shape;86;p9"/>
          <p:cNvSpPr/>
          <p:nvPr/>
        </p:nvSpPr>
        <p:spPr>
          <a:xfrm>
            <a:off x="422900" y="3227749"/>
            <a:ext cx="584400" cy="584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9"/>
          <p:cNvSpPr/>
          <p:nvPr/>
        </p:nvSpPr>
        <p:spPr>
          <a:xfrm>
            <a:off x="422900" y="3959213"/>
            <a:ext cx="584400" cy="584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9"/>
          <p:cNvSpPr/>
          <p:nvPr/>
        </p:nvSpPr>
        <p:spPr>
          <a:xfrm>
            <a:off x="422900" y="4690676"/>
            <a:ext cx="584400" cy="584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9"/>
          <p:cNvSpPr/>
          <p:nvPr/>
        </p:nvSpPr>
        <p:spPr>
          <a:xfrm rot="2064620">
            <a:off x="-1723881" y="1255475"/>
            <a:ext cx="2813051" cy="850753"/>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90" name="Google Shape;90;p9"/>
          <p:cNvCxnSpPr/>
          <p:nvPr/>
        </p:nvCxnSpPr>
        <p:spPr>
          <a:xfrm>
            <a:off x="-65250" y="306400"/>
            <a:ext cx="9274500" cy="0"/>
          </a:xfrm>
          <a:prstGeom prst="straightConnector1">
            <a:avLst/>
          </a:prstGeom>
          <a:noFill/>
          <a:ln w="9525" cap="flat" cmpd="sng">
            <a:solidFill>
              <a:schemeClr val="dk1"/>
            </a:solidFill>
            <a:prstDash val="solid"/>
            <a:round/>
            <a:headEnd type="none" w="med" len="med"/>
            <a:tailEnd type="none" w="med" len="med"/>
          </a:ln>
        </p:spPr>
      </p:cxnSp>
      <p:cxnSp>
        <p:nvCxnSpPr>
          <p:cNvPr id="91" name="Google Shape;91;p9"/>
          <p:cNvCxnSpPr/>
          <p:nvPr/>
        </p:nvCxnSpPr>
        <p:spPr>
          <a:xfrm>
            <a:off x="-65250" y="4837100"/>
            <a:ext cx="9274500" cy="0"/>
          </a:xfrm>
          <a:prstGeom prst="straightConnector1">
            <a:avLst/>
          </a:prstGeom>
          <a:noFill/>
          <a:ln w="9525" cap="flat" cmpd="sng">
            <a:solidFill>
              <a:schemeClr val="dk1"/>
            </a:solidFill>
            <a:prstDash val="solid"/>
            <a:round/>
            <a:headEnd type="none" w="med" len="med"/>
            <a:tailEnd type="none" w="med" len="med"/>
          </a:ln>
        </p:spPr>
      </p:cxnSp>
      <p:sp>
        <p:nvSpPr>
          <p:cNvPr id="92" name="Google Shape;92;p9"/>
          <p:cNvSpPr txBox="1">
            <a:spLocks noGrp="1"/>
          </p:cNvSpPr>
          <p:nvPr>
            <p:ph type="title"/>
          </p:nvPr>
        </p:nvSpPr>
        <p:spPr>
          <a:xfrm>
            <a:off x="1997700" y="1320749"/>
            <a:ext cx="5148600" cy="689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600"/>
              <a:buNone/>
              <a:defRPr sz="34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93" name="Google Shape;93;p9"/>
          <p:cNvSpPr txBox="1">
            <a:spLocks noGrp="1"/>
          </p:cNvSpPr>
          <p:nvPr>
            <p:ph type="subTitle" idx="1"/>
          </p:nvPr>
        </p:nvSpPr>
        <p:spPr>
          <a:xfrm>
            <a:off x="1997700" y="2010151"/>
            <a:ext cx="5148600" cy="181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113"/>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114"/>
        <p:cNvGrpSpPr/>
        <p:nvPr/>
      </p:nvGrpSpPr>
      <p:grpSpPr>
        <a:xfrm>
          <a:off x="0" y="0"/>
          <a:ext cx="0" cy="0"/>
          <a:chOff x="0" y="0"/>
          <a:chExt cx="0" cy="0"/>
        </a:xfrm>
      </p:grpSpPr>
      <p:pic>
        <p:nvPicPr>
          <p:cNvPr id="115" name="Google Shape;115;p13"/>
          <p:cNvPicPr preferRelativeResize="0"/>
          <p:nvPr/>
        </p:nvPicPr>
        <p:blipFill>
          <a:blip r:embed="rId2">
            <a:alphaModFix amt="50000"/>
          </a:blip>
          <a:stretch>
            <a:fillRect/>
          </a:stretch>
        </p:blipFill>
        <p:spPr>
          <a:xfrm>
            <a:off x="7933425" y="-1277025"/>
            <a:ext cx="2732126" cy="2561626"/>
          </a:xfrm>
          <a:prstGeom prst="rect">
            <a:avLst/>
          </a:prstGeom>
          <a:noFill/>
          <a:ln>
            <a:noFill/>
          </a:ln>
        </p:spPr>
      </p:pic>
      <p:pic>
        <p:nvPicPr>
          <p:cNvPr id="116" name="Google Shape;116;p13"/>
          <p:cNvPicPr preferRelativeResize="0"/>
          <p:nvPr/>
        </p:nvPicPr>
        <p:blipFill>
          <a:blip r:embed="rId3">
            <a:alphaModFix amt="50000"/>
          </a:blip>
          <a:stretch>
            <a:fillRect/>
          </a:stretch>
        </p:blipFill>
        <p:spPr>
          <a:xfrm rot="-3991908" flipH="1">
            <a:off x="5956614" y="2518175"/>
            <a:ext cx="5229852" cy="4180653"/>
          </a:xfrm>
          <a:prstGeom prst="rect">
            <a:avLst/>
          </a:prstGeom>
          <a:noFill/>
          <a:ln>
            <a:noFill/>
          </a:ln>
        </p:spPr>
      </p:pic>
      <p:grpSp>
        <p:nvGrpSpPr>
          <p:cNvPr id="117" name="Google Shape;117;p13"/>
          <p:cNvGrpSpPr/>
          <p:nvPr/>
        </p:nvGrpSpPr>
        <p:grpSpPr>
          <a:xfrm>
            <a:off x="8072639" y="-830285"/>
            <a:ext cx="1791032" cy="1791032"/>
            <a:chOff x="6637800" y="-748050"/>
            <a:chExt cx="3319800" cy="3319800"/>
          </a:xfrm>
        </p:grpSpPr>
        <p:sp>
          <p:nvSpPr>
            <p:cNvPr id="118" name="Google Shape;118;p13"/>
            <p:cNvSpPr/>
            <p:nvPr/>
          </p:nvSpPr>
          <p:spPr>
            <a:xfrm>
              <a:off x="6637800" y="-748050"/>
              <a:ext cx="3319800" cy="3319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3"/>
            <p:cNvSpPr/>
            <p:nvPr/>
          </p:nvSpPr>
          <p:spPr>
            <a:xfrm>
              <a:off x="6892325" y="-493525"/>
              <a:ext cx="2810700" cy="2810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3"/>
            <p:cNvSpPr/>
            <p:nvPr/>
          </p:nvSpPr>
          <p:spPr>
            <a:xfrm>
              <a:off x="7105050" y="-280800"/>
              <a:ext cx="2385300" cy="2385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3"/>
            <p:cNvSpPr/>
            <p:nvPr/>
          </p:nvSpPr>
          <p:spPr>
            <a:xfrm>
              <a:off x="7355100" y="-30750"/>
              <a:ext cx="1885200" cy="18852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3"/>
            <p:cNvSpPr/>
            <p:nvPr/>
          </p:nvSpPr>
          <p:spPr>
            <a:xfrm>
              <a:off x="7607425" y="221575"/>
              <a:ext cx="1380600" cy="13806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3"/>
            <p:cNvSpPr/>
            <p:nvPr/>
          </p:nvSpPr>
          <p:spPr>
            <a:xfrm>
              <a:off x="7855225" y="469325"/>
              <a:ext cx="885000" cy="8850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4" name="Google Shape;124;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sz="29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25" name="Google Shape;125;p13"/>
          <p:cNvSpPr txBox="1">
            <a:spLocks noGrp="1"/>
          </p:cNvSpPr>
          <p:nvPr>
            <p:ph type="title" idx="2" hasCustomPrompt="1"/>
          </p:nvPr>
        </p:nvSpPr>
        <p:spPr>
          <a:xfrm>
            <a:off x="720000" y="1488975"/>
            <a:ext cx="903600" cy="695400"/>
          </a:xfrm>
          <a:prstGeom prst="rect">
            <a:avLst/>
          </a:prstGeom>
          <a:solidFill>
            <a:schemeClr val="dk1"/>
          </a:solidFill>
        </p:spPr>
        <p:txBody>
          <a:bodyPr spcFirstLastPara="1" wrap="square" lIns="91425" tIns="91425" rIns="91425" bIns="91425" anchor="ctr" anchorCtr="0">
            <a:noAutofit/>
          </a:bodyPr>
          <a:lstStyle>
            <a:lvl1pPr lvl="0" algn="ctr" rtl="0">
              <a:spcBef>
                <a:spcPts val="0"/>
              </a:spcBef>
              <a:spcAft>
                <a:spcPts val="0"/>
              </a:spcAft>
              <a:buClr>
                <a:schemeClr val="lt1"/>
              </a:buClr>
              <a:buSzPts val="3000"/>
              <a:buNone/>
              <a:defRPr sz="2100">
                <a:solidFill>
                  <a:schemeClr val="lt1"/>
                </a:solidFill>
              </a:defRPr>
            </a:lvl1pPr>
            <a:lvl2pPr lvl="1" algn="ctr" rtl="0">
              <a:spcBef>
                <a:spcPts val="0"/>
              </a:spcBef>
              <a:spcAft>
                <a:spcPts val="0"/>
              </a:spcAft>
              <a:buClr>
                <a:schemeClr val="lt1"/>
              </a:buClr>
              <a:buSzPts val="3000"/>
              <a:buNone/>
              <a:defRPr sz="3000">
                <a:solidFill>
                  <a:schemeClr val="lt1"/>
                </a:solidFill>
              </a:defRPr>
            </a:lvl2pPr>
            <a:lvl3pPr lvl="2" algn="ctr" rtl="0">
              <a:spcBef>
                <a:spcPts val="0"/>
              </a:spcBef>
              <a:spcAft>
                <a:spcPts val="0"/>
              </a:spcAft>
              <a:buClr>
                <a:schemeClr val="lt1"/>
              </a:buClr>
              <a:buSzPts val="3000"/>
              <a:buNone/>
              <a:defRPr sz="3000">
                <a:solidFill>
                  <a:schemeClr val="lt1"/>
                </a:solidFill>
              </a:defRPr>
            </a:lvl3pPr>
            <a:lvl4pPr lvl="3" algn="ctr" rtl="0">
              <a:spcBef>
                <a:spcPts val="0"/>
              </a:spcBef>
              <a:spcAft>
                <a:spcPts val="0"/>
              </a:spcAft>
              <a:buClr>
                <a:schemeClr val="lt1"/>
              </a:buClr>
              <a:buSzPts val="3000"/>
              <a:buNone/>
              <a:defRPr sz="3000">
                <a:solidFill>
                  <a:schemeClr val="lt1"/>
                </a:solidFill>
              </a:defRPr>
            </a:lvl4pPr>
            <a:lvl5pPr lvl="4" algn="ctr" rtl="0">
              <a:spcBef>
                <a:spcPts val="0"/>
              </a:spcBef>
              <a:spcAft>
                <a:spcPts val="0"/>
              </a:spcAft>
              <a:buClr>
                <a:schemeClr val="lt1"/>
              </a:buClr>
              <a:buSzPts val="3000"/>
              <a:buNone/>
              <a:defRPr sz="3000">
                <a:solidFill>
                  <a:schemeClr val="lt1"/>
                </a:solidFill>
              </a:defRPr>
            </a:lvl5pPr>
            <a:lvl6pPr lvl="5" algn="ctr" rtl="0">
              <a:spcBef>
                <a:spcPts val="0"/>
              </a:spcBef>
              <a:spcAft>
                <a:spcPts val="0"/>
              </a:spcAft>
              <a:buClr>
                <a:schemeClr val="lt1"/>
              </a:buClr>
              <a:buSzPts val="3000"/>
              <a:buNone/>
              <a:defRPr sz="3000">
                <a:solidFill>
                  <a:schemeClr val="lt1"/>
                </a:solidFill>
              </a:defRPr>
            </a:lvl6pPr>
            <a:lvl7pPr lvl="6" algn="ctr" rtl="0">
              <a:spcBef>
                <a:spcPts val="0"/>
              </a:spcBef>
              <a:spcAft>
                <a:spcPts val="0"/>
              </a:spcAft>
              <a:buClr>
                <a:schemeClr val="lt1"/>
              </a:buClr>
              <a:buSzPts val="3000"/>
              <a:buNone/>
              <a:defRPr sz="3000">
                <a:solidFill>
                  <a:schemeClr val="lt1"/>
                </a:solidFill>
              </a:defRPr>
            </a:lvl7pPr>
            <a:lvl8pPr lvl="7" algn="ctr" rtl="0">
              <a:spcBef>
                <a:spcPts val="0"/>
              </a:spcBef>
              <a:spcAft>
                <a:spcPts val="0"/>
              </a:spcAft>
              <a:buClr>
                <a:schemeClr val="lt1"/>
              </a:buClr>
              <a:buSzPts val="3000"/>
              <a:buNone/>
              <a:defRPr sz="3000">
                <a:solidFill>
                  <a:schemeClr val="lt1"/>
                </a:solidFill>
              </a:defRPr>
            </a:lvl8pPr>
            <a:lvl9pPr lvl="8" algn="ctr" rtl="0">
              <a:spcBef>
                <a:spcPts val="0"/>
              </a:spcBef>
              <a:spcAft>
                <a:spcPts val="0"/>
              </a:spcAft>
              <a:buClr>
                <a:schemeClr val="lt1"/>
              </a:buClr>
              <a:buSzPts val="3000"/>
              <a:buNone/>
              <a:defRPr sz="3000">
                <a:solidFill>
                  <a:schemeClr val="lt1"/>
                </a:solidFill>
              </a:defRPr>
            </a:lvl9pPr>
          </a:lstStyle>
          <a:p>
            <a:r>
              <a:t>xx%</a:t>
            </a:r>
          </a:p>
        </p:txBody>
      </p:sp>
      <p:sp>
        <p:nvSpPr>
          <p:cNvPr id="126" name="Google Shape;126;p13"/>
          <p:cNvSpPr txBox="1">
            <a:spLocks noGrp="1"/>
          </p:cNvSpPr>
          <p:nvPr>
            <p:ph type="subTitle" idx="1"/>
          </p:nvPr>
        </p:nvSpPr>
        <p:spPr>
          <a:xfrm>
            <a:off x="1660550" y="1652050"/>
            <a:ext cx="27792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7" name="Google Shape;127;p13"/>
          <p:cNvSpPr txBox="1">
            <a:spLocks noGrp="1"/>
          </p:cNvSpPr>
          <p:nvPr>
            <p:ph type="subTitle" idx="3"/>
          </p:nvPr>
        </p:nvSpPr>
        <p:spPr>
          <a:xfrm>
            <a:off x="1660560" y="1362465"/>
            <a:ext cx="2779200" cy="4095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1600" b="1">
                <a:solidFill>
                  <a:schemeClr val="dk1"/>
                </a:solidFill>
                <a:latin typeface="Krona One"/>
                <a:ea typeface="Krona One"/>
                <a:cs typeface="Krona One"/>
                <a:sym typeface="Krona One"/>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128" name="Google Shape;128;p13"/>
          <p:cNvSpPr txBox="1">
            <a:spLocks noGrp="1"/>
          </p:cNvSpPr>
          <p:nvPr>
            <p:ph type="title" idx="4" hasCustomPrompt="1"/>
          </p:nvPr>
        </p:nvSpPr>
        <p:spPr>
          <a:xfrm>
            <a:off x="4709150" y="1488975"/>
            <a:ext cx="903600" cy="695400"/>
          </a:xfrm>
          <a:prstGeom prst="rect">
            <a:avLst/>
          </a:prstGeom>
          <a:solidFill>
            <a:schemeClr val="dk1"/>
          </a:solidFill>
        </p:spPr>
        <p:txBody>
          <a:bodyPr spcFirstLastPara="1" wrap="square" lIns="91425" tIns="91425" rIns="91425" bIns="91425" anchor="ctr" anchorCtr="0">
            <a:noAutofit/>
          </a:bodyPr>
          <a:lstStyle>
            <a:lvl1pPr lvl="0" algn="ctr" rtl="0">
              <a:spcBef>
                <a:spcPts val="0"/>
              </a:spcBef>
              <a:spcAft>
                <a:spcPts val="0"/>
              </a:spcAft>
              <a:buClr>
                <a:schemeClr val="lt1"/>
              </a:buClr>
              <a:buSzPts val="3000"/>
              <a:buNone/>
              <a:defRPr sz="2100">
                <a:solidFill>
                  <a:schemeClr val="lt1"/>
                </a:solidFill>
              </a:defRPr>
            </a:lvl1pPr>
            <a:lvl2pPr lvl="1" algn="ctr" rtl="0">
              <a:spcBef>
                <a:spcPts val="0"/>
              </a:spcBef>
              <a:spcAft>
                <a:spcPts val="0"/>
              </a:spcAft>
              <a:buClr>
                <a:schemeClr val="lt1"/>
              </a:buClr>
              <a:buSzPts val="3000"/>
              <a:buNone/>
              <a:defRPr sz="3000">
                <a:solidFill>
                  <a:schemeClr val="lt1"/>
                </a:solidFill>
              </a:defRPr>
            </a:lvl2pPr>
            <a:lvl3pPr lvl="2" algn="ctr" rtl="0">
              <a:spcBef>
                <a:spcPts val="0"/>
              </a:spcBef>
              <a:spcAft>
                <a:spcPts val="0"/>
              </a:spcAft>
              <a:buClr>
                <a:schemeClr val="lt1"/>
              </a:buClr>
              <a:buSzPts val="3000"/>
              <a:buNone/>
              <a:defRPr sz="3000">
                <a:solidFill>
                  <a:schemeClr val="lt1"/>
                </a:solidFill>
              </a:defRPr>
            </a:lvl3pPr>
            <a:lvl4pPr lvl="3" algn="ctr" rtl="0">
              <a:spcBef>
                <a:spcPts val="0"/>
              </a:spcBef>
              <a:spcAft>
                <a:spcPts val="0"/>
              </a:spcAft>
              <a:buClr>
                <a:schemeClr val="lt1"/>
              </a:buClr>
              <a:buSzPts val="3000"/>
              <a:buNone/>
              <a:defRPr sz="3000">
                <a:solidFill>
                  <a:schemeClr val="lt1"/>
                </a:solidFill>
              </a:defRPr>
            </a:lvl4pPr>
            <a:lvl5pPr lvl="4" algn="ctr" rtl="0">
              <a:spcBef>
                <a:spcPts val="0"/>
              </a:spcBef>
              <a:spcAft>
                <a:spcPts val="0"/>
              </a:spcAft>
              <a:buClr>
                <a:schemeClr val="lt1"/>
              </a:buClr>
              <a:buSzPts val="3000"/>
              <a:buNone/>
              <a:defRPr sz="3000">
                <a:solidFill>
                  <a:schemeClr val="lt1"/>
                </a:solidFill>
              </a:defRPr>
            </a:lvl5pPr>
            <a:lvl6pPr lvl="5" algn="ctr" rtl="0">
              <a:spcBef>
                <a:spcPts val="0"/>
              </a:spcBef>
              <a:spcAft>
                <a:spcPts val="0"/>
              </a:spcAft>
              <a:buClr>
                <a:schemeClr val="lt1"/>
              </a:buClr>
              <a:buSzPts val="3000"/>
              <a:buNone/>
              <a:defRPr sz="3000">
                <a:solidFill>
                  <a:schemeClr val="lt1"/>
                </a:solidFill>
              </a:defRPr>
            </a:lvl6pPr>
            <a:lvl7pPr lvl="6" algn="ctr" rtl="0">
              <a:spcBef>
                <a:spcPts val="0"/>
              </a:spcBef>
              <a:spcAft>
                <a:spcPts val="0"/>
              </a:spcAft>
              <a:buClr>
                <a:schemeClr val="lt1"/>
              </a:buClr>
              <a:buSzPts val="3000"/>
              <a:buNone/>
              <a:defRPr sz="3000">
                <a:solidFill>
                  <a:schemeClr val="lt1"/>
                </a:solidFill>
              </a:defRPr>
            </a:lvl7pPr>
            <a:lvl8pPr lvl="7" algn="ctr" rtl="0">
              <a:spcBef>
                <a:spcPts val="0"/>
              </a:spcBef>
              <a:spcAft>
                <a:spcPts val="0"/>
              </a:spcAft>
              <a:buClr>
                <a:schemeClr val="lt1"/>
              </a:buClr>
              <a:buSzPts val="3000"/>
              <a:buNone/>
              <a:defRPr sz="3000">
                <a:solidFill>
                  <a:schemeClr val="lt1"/>
                </a:solidFill>
              </a:defRPr>
            </a:lvl8pPr>
            <a:lvl9pPr lvl="8" algn="ctr" rtl="0">
              <a:spcBef>
                <a:spcPts val="0"/>
              </a:spcBef>
              <a:spcAft>
                <a:spcPts val="0"/>
              </a:spcAft>
              <a:buClr>
                <a:schemeClr val="lt1"/>
              </a:buClr>
              <a:buSzPts val="3000"/>
              <a:buNone/>
              <a:defRPr sz="3000">
                <a:solidFill>
                  <a:schemeClr val="lt1"/>
                </a:solidFill>
              </a:defRPr>
            </a:lvl9pPr>
          </a:lstStyle>
          <a:p>
            <a:r>
              <a:t>xx%</a:t>
            </a:r>
          </a:p>
        </p:txBody>
      </p:sp>
      <p:sp>
        <p:nvSpPr>
          <p:cNvPr id="129" name="Google Shape;129;p13"/>
          <p:cNvSpPr txBox="1">
            <a:spLocks noGrp="1"/>
          </p:cNvSpPr>
          <p:nvPr>
            <p:ph type="subTitle" idx="5"/>
          </p:nvPr>
        </p:nvSpPr>
        <p:spPr>
          <a:xfrm>
            <a:off x="5649700" y="1652050"/>
            <a:ext cx="27792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30" name="Google Shape;130;p13"/>
          <p:cNvSpPr txBox="1">
            <a:spLocks noGrp="1"/>
          </p:cNvSpPr>
          <p:nvPr>
            <p:ph type="subTitle" idx="6"/>
          </p:nvPr>
        </p:nvSpPr>
        <p:spPr>
          <a:xfrm>
            <a:off x="5649710" y="1362465"/>
            <a:ext cx="2779200" cy="4095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1600" b="1">
                <a:solidFill>
                  <a:schemeClr val="dk1"/>
                </a:solidFill>
                <a:latin typeface="Krona One"/>
                <a:ea typeface="Krona One"/>
                <a:cs typeface="Krona One"/>
                <a:sym typeface="Krona One"/>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131" name="Google Shape;131;p13"/>
          <p:cNvSpPr txBox="1">
            <a:spLocks noGrp="1"/>
          </p:cNvSpPr>
          <p:nvPr>
            <p:ph type="title" idx="7" hasCustomPrompt="1"/>
          </p:nvPr>
        </p:nvSpPr>
        <p:spPr>
          <a:xfrm>
            <a:off x="720000" y="2551225"/>
            <a:ext cx="903600" cy="695400"/>
          </a:xfrm>
          <a:prstGeom prst="rect">
            <a:avLst/>
          </a:prstGeom>
          <a:solidFill>
            <a:schemeClr val="dk1"/>
          </a:solidFill>
        </p:spPr>
        <p:txBody>
          <a:bodyPr spcFirstLastPara="1" wrap="square" lIns="91425" tIns="91425" rIns="91425" bIns="91425" anchor="ctr" anchorCtr="0">
            <a:noAutofit/>
          </a:bodyPr>
          <a:lstStyle>
            <a:lvl1pPr lvl="0" algn="ctr" rtl="0">
              <a:spcBef>
                <a:spcPts val="0"/>
              </a:spcBef>
              <a:spcAft>
                <a:spcPts val="0"/>
              </a:spcAft>
              <a:buClr>
                <a:schemeClr val="lt1"/>
              </a:buClr>
              <a:buSzPts val="3000"/>
              <a:buNone/>
              <a:defRPr sz="2100">
                <a:solidFill>
                  <a:schemeClr val="lt1"/>
                </a:solidFill>
              </a:defRPr>
            </a:lvl1pPr>
            <a:lvl2pPr lvl="1" algn="ctr" rtl="0">
              <a:spcBef>
                <a:spcPts val="0"/>
              </a:spcBef>
              <a:spcAft>
                <a:spcPts val="0"/>
              </a:spcAft>
              <a:buClr>
                <a:schemeClr val="lt1"/>
              </a:buClr>
              <a:buSzPts val="3000"/>
              <a:buNone/>
              <a:defRPr sz="3000">
                <a:solidFill>
                  <a:schemeClr val="lt1"/>
                </a:solidFill>
              </a:defRPr>
            </a:lvl2pPr>
            <a:lvl3pPr lvl="2" algn="ctr" rtl="0">
              <a:spcBef>
                <a:spcPts val="0"/>
              </a:spcBef>
              <a:spcAft>
                <a:spcPts val="0"/>
              </a:spcAft>
              <a:buClr>
                <a:schemeClr val="lt1"/>
              </a:buClr>
              <a:buSzPts val="3000"/>
              <a:buNone/>
              <a:defRPr sz="3000">
                <a:solidFill>
                  <a:schemeClr val="lt1"/>
                </a:solidFill>
              </a:defRPr>
            </a:lvl3pPr>
            <a:lvl4pPr lvl="3" algn="ctr" rtl="0">
              <a:spcBef>
                <a:spcPts val="0"/>
              </a:spcBef>
              <a:spcAft>
                <a:spcPts val="0"/>
              </a:spcAft>
              <a:buClr>
                <a:schemeClr val="lt1"/>
              </a:buClr>
              <a:buSzPts val="3000"/>
              <a:buNone/>
              <a:defRPr sz="3000">
                <a:solidFill>
                  <a:schemeClr val="lt1"/>
                </a:solidFill>
              </a:defRPr>
            </a:lvl4pPr>
            <a:lvl5pPr lvl="4" algn="ctr" rtl="0">
              <a:spcBef>
                <a:spcPts val="0"/>
              </a:spcBef>
              <a:spcAft>
                <a:spcPts val="0"/>
              </a:spcAft>
              <a:buClr>
                <a:schemeClr val="lt1"/>
              </a:buClr>
              <a:buSzPts val="3000"/>
              <a:buNone/>
              <a:defRPr sz="3000">
                <a:solidFill>
                  <a:schemeClr val="lt1"/>
                </a:solidFill>
              </a:defRPr>
            </a:lvl5pPr>
            <a:lvl6pPr lvl="5" algn="ctr" rtl="0">
              <a:spcBef>
                <a:spcPts val="0"/>
              </a:spcBef>
              <a:spcAft>
                <a:spcPts val="0"/>
              </a:spcAft>
              <a:buClr>
                <a:schemeClr val="lt1"/>
              </a:buClr>
              <a:buSzPts val="3000"/>
              <a:buNone/>
              <a:defRPr sz="3000">
                <a:solidFill>
                  <a:schemeClr val="lt1"/>
                </a:solidFill>
              </a:defRPr>
            </a:lvl6pPr>
            <a:lvl7pPr lvl="6" algn="ctr" rtl="0">
              <a:spcBef>
                <a:spcPts val="0"/>
              </a:spcBef>
              <a:spcAft>
                <a:spcPts val="0"/>
              </a:spcAft>
              <a:buClr>
                <a:schemeClr val="lt1"/>
              </a:buClr>
              <a:buSzPts val="3000"/>
              <a:buNone/>
              <a:defRPr sz="3000">
                <a:solidFill>
                  <a:schemeClr val="lt1"/>
                </a:solidFill>
              </a:defRPr>
            </a:lvl7pPr>
            <a:lvl8pPr lvl="7" algn="ctr" rtl="0">
              <a:spcBef>
                <a:spcPts val="0"/>
              </a:spcBef>
              <a:spcAft>
                <a:spcPts val="0"/>
              </a:spcAft>
              <a:buClr>
                <a:schemeClr val="lt1"/>
              </a:buClr>
              <a:buSzPts val="3000"/>
              <a:buNone/>
              <a:defRPr sz="3000">
                <a:solidFill>
                  <a:schemeClr val="lt1"/>
                </a:solidFill>
              </a:defRPr>
            </a:lvl8pPr>
            <a:lvl9pPr lvl="8" algn="ctr" rtl="0">
              <a:spcBef>
                <a:spcPts val="0"/>
              </a:spcBef>
              <a:spcAft>
                <a:spcPts val="0"/>
              </a:spcAft>
              <a:buClr>
                <a:schemeClr val="lt1"/>
              </a:buClr>
              <a:buSzPts val="3000"/>
              <a:buNone/>
              <a:defRPr sz="3000">
                <a:solidFill>
                  <a:schemeClr val="lt1"/>
                </a:solidFill>
              </a:defRPr>
            </a:lvl9pPr>
          </a:lstStyle>
          <a:p>
            <a:r>
              <a:t>xx%</a:t>
            </a:r>
          </a:p>
        </p:txBody>
      </p:sp>
      <p:sp>
        <p:nvSpPr>
          <p:cNvPr id="132" name="Google Shape;132;p13"/>
          <p:cNvSpPr txBox="1">
            <a:spLocks noGrp="1"/>
          </p:cNvSpPr>
          <p:nvPr>
            <p:ph type="subTitle" idx="8"/>
          </p:nvPr>
        </p:nvSpPr>
        <p:spPr>
          <a:xfrm>
            <a:off x="1660550" y="2714300"/>
            <a:ext cx="27792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33" name="Google Shape;133;p13"/>
          <p:cNvSpPr txBox="1">
            <a:spLocks noGrp="1"/>
          </p:cNvSpPr>
          <p:nvPr>
            <p:ph type="subTitle" idx="9"/>
          </p:nvPr>
        </p:nvSpPr>
        <p:spPr>
          <a:xfrm>
            <a:off x="1660560" y="2424715"/>
            <a:ext cx="2779200" cy="4095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1600" b="1">
                <a:solidFill>
                  <a:schemeClr val="dk1"/>
                </a:solidFill>
                <a:latin typeface="Krona One"/>
                <a:ea typeface="Krona One"/>
                <a:cs typeface="Krona One"/>
                <a:sym typeface="Krona One"/>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134" name="Google Shape;134;p13"/>
          <p:cNvSpPr txBox="1">
            <a:spLocks noGrp="1"/>
          </p:cNvSpPr>
          <p:nvPr>
            <p:ph type="title" idx="13" hasCustomPrompt="1"/>
          </p:nvPr>
        </p:nvSpPr>
        <p:spPr>
          <a:xfrm>
            <a:off x="4709150" y="2551225"/>
            <a:ext cx="903600" cy="695400"/>
          </a:xfrm>
          <a:prstGeom prst="rect">
            <a:avLst/>
          </a:prstGeom>
          <a:solidFill>
            <a:schemeClr val="dk1"/>
          </a:solidFill>
        </p:spPr>
        <p:txBody>
          <a:bodyPr spcFirstLastPara="1" wrap="square" lIns="91425" tIns="91425" rIns="91425" bIns="91425" anchor="ctr" anchorCtr="0">
            <a:noAutofit/>
          </a:bodyPr>
          <a:lstStyle>
            <a:lvl1pPr lvl="0" algn="ctr" rtl="0">
              <a:spcBef>
                <a:spcPts val="0"/>
              </a:spcBef>
              <a:spcAft>
                <a:spcPts val="0"/>
              </a:spcAft>
              <a:buClr>
                <a:schemeClr val="lt1"/>
              </a:buClr>
              <a:buSzPts val="3000"/>
              <a:buNone/>
              <a:defRPr sz="2100">
                <a:solidFill>
                  <a:schemeClr val="lt1"/>
                </a:solidFill>
              </a:defRPr>
            </a:lvl1pPr>
            <a:lvl2pPr lvl="1" algn="ctr" rtl="0">
              <a:spcBef>
                <a:spcPts val="0"/>
              </a:spcBef>
              <a:spcAft>
                <a:spcPts val="0"/>
              </a:spcAft>
              <a:buClr>
                <a:schemeClr val="lt1"/>
              </a:buClr>
              <a:buSzPts val="3000"/>
              <a:buNone/>
              <a:defRPr sz="3000">
                <a:solidFill>
                  <a:schemeClr val="lt1"/>
                </a:solidFill>
              </a:defRPr>
            </a:lvl2pPr>
            <a:lvl3pPr lvl="2" algn="ctr" rtl="0">
              <a:spcBef>
                <a:spcPts val="0"/>
              </a:spcBef>
              <a:spcAft>
                <a:spcPts val="0"/>
              </a:spcAft>
              <a:buClr>
                <a:schemeClr val="lt1"/>
              </a:buClr>
              <a:buSzPts val="3000"/>
              <a:buNone/>
              <a:defRPr sz="3000">
                <a:solidFill>
                  <a:schemeClr val="lt1"/>
                </a:solidFill>
              </a:defRPr>
            </a:lvl3pPr>
            <a:lvl4pPr lvl="3" algn="ctr" rtl="0">
              <a:spcBef>
                <a:spcPts val="0"/>
              </a:spcBef>
              <a:spcAft>
                <a:spcPts val="0"/>
              </a:spcAft>
              <a:buClr>
                <a:schemeClr val="lt1"/>
              </a:buClr>
              <a:buSzPts val="3000"/>
              <a:buNone/>
              <a:defRPr sz="3000">
                <a:solidFill>
                  <a:schemeClr val="lt1"/>
                </a:solidFill>
              </a:defRPr>
            </a:lvl4pPr>
            <a:lvl5pPr lvl="4" algn="ctr" rtl="0">
              <a:spcBef>
                <a:spcPts val="0"/>
              </a:spcBef>
              <a:spcAft>
                <a:spcPts val="0"/>
              </a:spcAft>
              <a:buClr>
                <a:schemeClr val="lt1"/>
              </a:buClr>
              <a:buSzPts val="3000"/>
              <a:buNone/>
              <a:defRPr sz="3000">
                <a:solidFill>
                  <a:schemeClr val="lt1"/>
                </a:solidFill>
              </a:defRPr>
            </a:lvl5pPr>
            <a:lvl6pPr lvl="5" algn="ctr" rtl="0">
              <a:spcBef>
                <a:spcPts val="0"/>
              </a:spcBef>
              <a:spcAft>
                <a:spcPts val="0"/>
              </a:spcAft>
              <a:buClr>
                <a:schemeClr val="lt1"/>
              </a:buClr>
              <a:buSzPts val="3000"/>
              <a:buNone/>
              <a:defRPr sz="3000">
                <a:solidFill>
                  <a:schemeClr val="lt1"/>
                </a:solidFill>
              </a:defRPr>
            </a:lvl6pPr>
            <a:lvl7pPr lvl="6" algn="ctr" rtl="0">
              <a:spcBef>
                <a:spcPts val="0"/>
              </a:spcBef>
              <a:spcAft>
                <a:spcPts val="0"/>
              </a:spcAft>
              <a:buClr>
                <a:schemeClr val="lt1"/>
              </a:buClr>
              <a:buSzPts val="3000"/>
              <a:buNone/>
              <a:defRPr sz="3000">
                <a:solidFill>
                  <a:schemeClr val="lt1"/>
                </a:solidFill>
              </a:defRPr>
            </a:lvl7pPr>
            <a:lvl8pPr lvl="7" algn="ctr" rtl="0">
              <a:spcBef>
                <a:spcPts val="0"/>
              </a:spcBef>
              <a:spcAft>
                <a:spcPts val="0"/>
              </a:spcAft>
              <a:buClr>
                <a:schemeClr val="lt1"/>
              </a:buClr>
              <a:buSzPts val="3000"/>
              <a:buNone/>
              <a:defRPr sz="3000">
                <a:solidFill>
                  <a:schemeClr val="lt1"/>
                </a:solidFill>
              </a:defRPr>
            </a:lvl8pPr>
            <a:lvl9pPr lvl="8" algn="ctr" rtl="0">
              <a:spcBef>
                <a:spcPts val="0"/>
              </a:spcBef>
              <a:spcAft>
                <a:spcPts val="0"/>
              </a:spcAft>
              <a:buClr>
                <a:schemeClr val="lt1"/>
              </a:buClr>
              <a:buSzPts val="3000"/>
              <a:buNone/>
              <a:defRPr sz="3000">
                <a:solidFill>
                  <a:schemeClr val="lt1"/>
                </a:solidFill>
              </a:defRPr>
            </a:lvl9pPr>
          </a:lstStyle>
          <a:p>
            <a:r>
              <a:t>xx%</a:t>
            </a:r>
          </a:p>
        </p:txBody>
      </p:sp>
      <p:sp>
        <p:nvSpPr>
          <p:cNvPr id="135" name="Google Shape;135;p13"/>
          <p:cNvSpPr txBox="1">
            <a:spLocks noGrp="1"/>
          </p:cNvSpPr>
          <p:nvPr>
            <p:ph type="subTitle" idx="14"/>
          </p:nvPr>
        </p:nvSpPr>
        <p:spPr>
          <a:xfrm>
            <a:off x="5649700" y="2714300"/>
            <a:ext cx="27792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36" name="Google Shape;136;p13"/>
          <p:cNvSpPr txBox="1">
            <a:spLocks noGrp="1"/>
          </p:cNvSpPr>
          <p:nvPr>
            <p:ph type="subTitle" idx="15"/>
          </p:nvPr>
        </p:nvSpPr>
        <p:spPr>
          <a:xfrm>
            <a:off x="5649710" y="2424715"/>
            <a:ext cx="2779200" cy="4095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1600" b="1">
                <a:solidFill>
                  <a:schemeClr val="dk1"/>
                </a:solidFill>
                <a:latin typeface="Krona One"/>
                <a:ea typeface="Krona One"/>
                <a:cs typeface="Krona One"/>
                <a:sym typeface="Krona One"/>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137" name="Google Shape;137;p13"/>
          <p:cNvSpPr txBox="1">
            <a:spLocks noGrp="1"/>
          </p:cNvSpPr>
          <p:nvPr>
            <p:ph type="title" idx="16" hasCustomPrompt="1"/>
          </p:nvPr>
        </p:nvSpPr>
        <p:spPr>
          <a:xfrm>
            <a:off x="720000" y="3613475"/>
            <a:ext cx="903600" cy="695400"/>
          </a:xfrm>
          <a:prstGeom prst="rect">
            <a:avLst/>
          </a:prstGeom>
          <a:solidFill>
            <a:schemeClr val="dk1"/>
          </a:solidFill>
        </p:spPr>
        <p:txBody>
          <a:bodyPr spcFirstLastPara="1" wrap="square" lIns="91425" tIns="91425" rIns="91425" bIns="91425" anchor="ctr" anchorCtr="0">
            <a:noAutofit/>
          </a:bodyPr>
          <a:lstStyle>
            <a:lvl1pPr lvl="0" algn="ctr" rtl="0">
              <a:spcBef>
                <a:spcPts val="0"/>
              </a:spcBef>
              <a:spcAft>
                <a:spcPts val="0"/>
              </a:spcAft>
              <a:buClr>
                <a:schemeClr val="lt1"/>
              </a:buClr>
              <a:buSzPts val="3000"/>
              <a:buNone/>
              <a:defRPr sz="2100">
                <a:solidFill>
                  <a:schemeClr val="lt1"/>
                </a:solidFill>
              </a:defRPr>
            </a:lvl1pPr>
            <a:lvl2pPr lvl="1" algn="ctr" rtl="0">
              <a:spcBef>
                <a:spcPts val="0"/>
              </a:spcBef>
              <a:spcAft>
                <a:spcPts val="0"/>
              </a:spcAft>
              <a:buClr>
                <a:schemeClr val="lt1"/>
              </a:buClr>
              <a:buSzPts val="3000"/>
              <a:buNone/>
              <a:defRPr sz="3000">
                <a:solidFill>
                  <a:schemeClr val="lt1"/>
                </a:solidFill>
              </a:defRPr>
            </a:lvl2pPr>
            <a:lvl3pPr lvl="2" algn="ctr" rtl="0">
              <a:spcBef>
                <a:spcPts val="0"/>
              </a:spcBef>
              <a:spcAft>
                <a:spcPts val="0"/>
              </a:spcAft>
              <a:buClr>
                <a:schemeClr val="lt1"/>
              </a:buClr>
              <a:buSzPts val="3000"/>
              <a:buNone/>
              <a:defRPr sz="3000">
                <a:solidFill>
                  <a:schemeClr val="lt1"/>
                </a:solidFill>
              </a:defRPr>
            </a:lvl3pPr>
            <a:lvl4pPr lvl="3" algn="ctr" rtl="0">
              <a:spcBef>
                <a:spcPts val="0"/>
              </a:spcBef>
              <a:spcAft>
                <a:spcPts val="0"/>
              </a:spcAft>
              <a:buClr>
                <a:schemeClr val="lt1"/>
              </a:buClr>
              <a:buSzPts val="3000"/>
              <a:buNone/>
              <a:defRPr sz="3000">
                <a:solidFill>
                  <a:schemeClr val="lt1"/>
                </a:solidFill>
              </a:defRPr>
            </a:lvl4pPr>
            <a:lvl5pPr lvl="4" algn="ctr" rtl="0">
              <a:spcBef>
                <a:spcPts val="0"/>
              </a:spcBef>
              <a:spcAft>
                <a:spcPts val="0"/>
              </a:spcAft>
              <a:buClr>
                <a:schemeClr val="lt1"/>
              </a:buClr>
              <a:buSzPts val="3000"/>
              <a:buNone/>
              <a:defRPr sz="3000">
                <a:solidFill>
                  <a:schemeClr val="lt1"/>
                </a:solidFill>
              </a:defRPr>
            </a:lvl5pPr>
            <a:lvl6pPr lvl="5" algn="ctr" rtl="0">
              <a:spcBef>
                <a:spcPts val="0"/>
              </a:spcBef>
              <a:spcAft>
                <a:spcPts val="0"/>
              </a:spcAft>
              <a:buClr>
                <a:schemeClr val="lt1"/>
              </a:buClr>
              <a:buSzPts val="3000"/>
              <a:buNone/>
              <a:defRPr sz="3000">
                <a:solidFill>
                  <a:schemeClr val="lt1"/>
                </a:solidFill>
              </a:defRPr>
            </a:lvl6pPr>
            <a:lvl7pPr lvl="6" algn="ctr" rtl="0">
              <a:spcBef>
                <a:spcPts val="0"/>
              </a:spcBef>
              <a:spcAft>
                <a:spcPts val="0"/>
              </a:spcAft>
              <a:buClr>
                <a:schemeClr val="lt1"/>
              </a:buClr>
              <a:buSzPts val="3000"/>
              <a:buNone/>
              <a:defRPr sz="3000">
                <a:solidFill>
                  <a:schemeClr val="lt1"/>
                </a:solidFill>
              </a:defRPr>
            </a:lvl7pPr>
            <a:lvl8pPr lvl="7" algn="ctr" rtl="0">
              <a:spcBef>
                <a:spcPts val="0"/>
              </a:spcBef>
              <a:spcAft>
                <a:spcPts val="0"/>
              </a:spcAft>
              <a:buClr>
                <a:schemeClr val="lt1"/>
              </a:buClr>
              <a:buSzPts val="3000"/>
              <a:buNone/>
              <a:defRPr sz="3000">
                <a:solidFill>
                  <a:schemeClr val="lt1"/>
                </a:solidFill>
              </a:defRPr>
            </a:lvl8pPr>
            <a:lvl9pPr lvl="8" algn="ctr" rtl="0">
              <a:spcBef>
                <a:spcPts val="0"/>
              </a:spcBef>
              <a:spcAft>
                <a:spcPts val="0"/>
              </a:spcAft>
              <a:buClr>
                <a:schemeClr val="lt1"/>
              </a:buClr>
              <a:buSzPts val="3000"/>
              <a:buNone/>
              <a:defRPr sz="3000">
                <a:solidFill>
                  <a:schemeClr val="lt1"/>
                </a:solidFill>
              </a:defRPr>
            </a:lvl9pPr>
          </a:lstStyle>
          <a:p>
            <a:r>
              <a:t>xx%</a:t>
            </a:r>
          </a:p>
        </p:txBody>
      </p:sp>
      <p:sp>
        <p:nvSpPr>
          <p:cNvPr id="138" name="Google Shape;138;p13"/>
          <p:cNvSpPr txBox="1">
            <a:spLocks noGrp="1"/>
          </p:cNvSpPr>
          <p:nvPr>
            <p:ph type="subTitle" idx="17"/>
          </p:nvPr>
        </p:nvSpPr>
        <p:spPr>
          <a:xfrm>
            <a:off x="1660550" y="3776550"/>
            <a:ext cx="27792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39" name="Google Shape;139;p13"/>
          <p:cNvSpPr txBox="1">
            <a:spLocks noGrp="1"/>
          </p:cNvSpPr>
          <p:nvPr>
            <p:ph type="subTitle" idx="18"/>
          </p:nvPr>
        </p:nvSpPr>
        <p:spPr>
          <a:xfrm>
            <a:off x="1660560" y="3486965"/>
            <a:ext cx="2779200" cy="4095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1600" b="1">
                <a:solidFill>
                  <a:schemeClr val="dk1"/>
                </a:solidFill>
                <a:latin typeface="Krona One"/>
                <a:ea typeface="Krona One"/>
                <a:cs typeface="Krona One"/>
                <a:sym typeface="Krona One"/>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140"/>
        <p:cNvGrpSpPr/>
        <p:nvPr/>
      </p:nvGrpSpPr>
      <p:grpSpPr>
        <a:xfrm>
          <a:off x="0" y="0"/>
          <a:ext cx="0" cy="0"/>
          <a:chOff x="0" y="0"/>
          <a:chExt cx="0" cy="0"/>
        </a:xfrm>
      </p:grpSpPr>
      <p:sp>
        <p:nvSpPr>
          <p:cNvPr id="141" name="Google Shape;141;p14"/>
          <p:cNvSpPr txBox="1">
            <a:spLocks noGrp="1"/>
          </p:cNvSpPr>
          <p:nvPr>
            <p:ph type="title"/>
          </p:nvPr>
        </p:nvSpPr>
        <p:spPr>
          <a:xfrm>
            <a:off x="716438" y="3507924"/>
            <a:ext cx="6318600" cy="5319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29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142" name="Google Shape;142;p14"/>
          <p:cNvSpPr txBox="1">
            <a:spLocks noGrp="1"/>
          </p:cNvSpPr>
          <p:nvPr>
            <p:ph type="subTitle" idx="1"/>
          </p:nvPr>
        </p:nvSpPr>
        <p:spPr>
          <a:xfrm>
            <a:off x="715088" y="1918676"/>
            <a:ext cx="6321300" cy="1512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500"/>
              <a:buNone/>
              <a:defRPr sz="2500"/>
            </a:lvl1pPr>
            <a:lvl2pPr lvl="1" algn="ctr" rtl="0">
              <a:lnSpc>
                <a:spcPct val="100000"/>
              </a:lnSpc>
              <a:spcBef>
                <a:spcPts val="0"/>
              </a:spcBef>
              <a:spcAft>
                <a:spcPts val="0"/>
              </a:spcAft>
              <a:buSzPts val="2500"/>
              <a:buNone/>
              <a:defRPr sz="2500"/>
            </a:lvl2pPr>
            <a:lvl3pPr lvl="2" algn="ctr" rtl="0">
              <a:lnSpc>
                <a:spcPct val="100000"/>
              </a:lnSpc>
              <a:spcBef>
                <a:spcPts val="0"/>
              </a:spcBef>
              <a:spcAft>
                <a:spcPts val="0"/>
              </a:spcAft>
              <a:buSzPts val="2500"/>
              <a:buNone/>
              <a:defRPr sz="2500"/>
            </a:lvl3pPr>
            <a:lvl4pPr lvl="3" algn="ctr" rtl="0">
              <a:lnSpc>
                <a:spcPct val="100000"/>
              </a:lnSpc>
              <a:spcBef>
                <a:spcPts val="0"/>
              </a:spcBef>
              <a:spcAft>
                <a:spcPts val="0"/>
              </a:spcAft>
              <a:buSzPts val="2500"/>
              <a:buNone/>
              <a:defRPr sz="2500"/>
            </a:lvl4pPr>
            <a:lvl5pPr lvl="4" algn="ctr" rtl="0">
              <a:lnSpc>
                <a:spcPct val="100000"/>
              </a:lnSpc>
              <a:spcBef>
                <a:spcPts val="0"/>
              </a:spcBef>
              <a:spcAft>
                <a:spcPts val="0"/>
              </a:spcAft>
              <a:buSzPts val="2500"/>
              <a:buNone/>
              <a:defRPr sz="2500"/>
            </a:lvl5pPr>
            <a:lvl6pPr lvl="5" algn="ctr" rtl="0">
              <a:lnSpc>
                <a:spcPct val="100000"/>
              </a:lnSpc>
              <a:spcBef>
                <a:spcPts val="0"/>
              </a:spcBef>
              <a:spcAft>
                <a:spcPts val="0"/>
              </a:spcAft>
              <a:buSzPts val="2500"/>
              <a:buNone/>
              <a:defRPr sz="2500"/>
            </a:lvl6pPr>
            <a:lvl7pPr lvl="6" algn="ctr" rtl="0">
              <a:lnSpc>
                <a:spcPct val="100000"/>
              </a:lnSpc>
              <a:spcBef>
                <a:spcPts val="0"/>
              </a:spcBef>
              <a:spcAft>
                <a:spcPts val="0"/>
              </a:spcAft>
              <a:buSzPts val="2500"/>
              <a:buNone/>
              <a:defRPr sz="2500"/>
            </a:lvl7pPr>
            <a:lvl8pPr lvl="7" algn="ctr" rtl="0">
              <a:lnSpc>
                <a:spcPct val="100000"/>
              </a:lnSpc>
              <a:spcBef>
                <a:spcPts val="0"/>
              </a:spcBef>
              <a:spcAft>
                <a:spcPts val="0"/>
              </a:spcAft>
              <a:buSzPts val="2500"/>
              <a:buNone/>
              <a:defRPr sz="2500"/>
            </a:lvl8pPr>
            <a:lvl9pPr lvl="8" algn="ctr" rtl="0">
              <a:lnSpc>
                <a:spcPct val="100000"/>
              </a:lnSpc>
              <a:spcBef>
                <a:spcPts val="0"/>
              </a:spcBef>
              <a:spcAft>
                <a:spcPts val="0"/>
              </a:spcAft>
              <a:buSzPts val="2500"/>
              <a:buNone/>
              <a:defRPr sz="2500"/>
            </a:lvl9pPr>
          </a:lstStyle>
          <a:p>
            <a:endParaRPr/>
          </a:p>
        </p:txBody>
      </p:sp>
      <p:sp>
        <p:nvSpPr>
          <p:cNvPr id="143" name="Google Shape;143;p14"/>
          <p:cNvSpPr/>
          <p:nvPr/>
        </p:nvSpPr>
        <p:spPr>
          <a:xfrm rot="2064620">
            <a:off x="7579144" y="3181525"/>
            <a:ext cx="2813051" cy="850753"/>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14"/>
          <p:cNvSpPr/>
          <p:nvPr/>
        </p:nvSpPr>
        <p:spPr>
          <a:xfrm rot="2064620">
            <a:off x="7579144" y="2644825"/>
            <a:ext cx="2813051" cy="850753"/>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4"/>
          <p:cNvSpPr/>
          <p:nvPr/>
        </p:nvSpPr>
        <p:spPr>
          <a:xfrm rot="2064620">
            <a:off x="7579144" y="2108125"/>
            <a:ext cx="2813051" cy="850753"/>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4"/>
          <p:cNvSpPr/>
          <p:nvPr/>
        </p:nvSpPr>
        <p:spPr>
          <a:xfrm rot="2064620">
            <a:off x="7579144" y="1571425"/>
            <a:ext cx="2813051" cy="850753"/>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4"/>
          <p:cNvSpPr/>
          <p:nvPr/>
        </p:nvSpPr>
        <p:spPr>
          <a:xfrm>
            <a:off x="-341025" y="972963"/>
            <a:ext cx="736500" cy="7365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14"/>
          <p:cNvSpPr/>
          <p:nvPr/>
        </p:nvSpPr>
        <p:spPr>
          <a:xfrm>
            <a:off x="-556050" y="757956"/>
            <a:ext cx="1166400" cy="11664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49" name="Google Shape;149;p14"/>
          <p:cNvPicPr preferRelativeResize="0"/>
          <p:nvPr/>
        </p:nvPicPr>
        <p:blipFill>
          <a:blip r:embed="rId2">
            <a:alphaModFix amt="50000"/>
          </a:blip>
          <a:stretch>
            <a:fillRect/>
          </a:stretch>
        </p:blipFill>
        <p:spPr>
          <a:xfrm>
            <a:off x="5559325" y="-1999600"/>
            <a:ext cx="4185100" cy="3923949"/>
          </a:xfrm>
          <a:prstGeom prst="rect">
            <a:avLst/>
          </a:prstGeom>
          <a:noFill/>
          <a:ln>
            <a:noFill/>
          </a:ln>
        </p:spPr>
      </p:pic>
      <p:pic>
        <p:nvPicPr>
          <p:cNvPr id="150" name="Google Shape;150;p14"/>
          <p:cNvPicPr preferRelativeResize="0"/>
          <p:nvPr/>
        </p:nvPicPr>
        <p:blipFill>
          <a:blip r:embed="rId2">
            <a:alphaModFix amt="50000"/>
          </a:blip>
          <a:stretch>
            <a:fillRect/>
          </a:stretch>
        </p:blipFill>
        <p:spPr>
          <a:xfrm>
            <a:off x="7363562" y="3142650"/>
            <a:ext cx="3244225" cy="3041800"/>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only 2">
  <p:cSld name="TITLE_ONLY_2">
    <p:spTree>
      <p:nvGrpSpPr>
        <p:cNvPr id="1" name="Shape 159"/>
        <p:cNvGrpSpPr/>
        <p:nvPr/>
      </p:nvGrpSpPr>
      <p:grpSpPr>
        <a:xfrm>
          <a:off x="0" y="0"/>
          <a:ext cx="0" cy="0"/>
          <a:chOff x="0" y="0"/>
          <a:chExt cx="0" cy="0"/>
        </a:xfrm>
      </p:grpSpPr>
      <p:pic>
        <p:nvPicPr>
          <p:cNvPr id="160" name="Google Shape;160;p16"/>
          <p:cNvPicPr preferRelativeResize="0"/>
          <p:nvPr/>
        </p:nvPicPr>
        <p:blipFill>
          <a:blip r:embed="rId2">
            <a:alphaModFix amt="50000"/>
          </a:blip>
          <a:stretch>
            <a:fillRect/>
          </a:stretch>
        </p:blipFill>
        <p:spPr>
          <a:xfrm>
            <a:off x="-1508425" y="0"/>
            <a:ext cx="2503045" cy="2346876"/>
          </a:xfrm>
          <a:prstGeom prst="rect">
            <a:avLst/>
          </a:prstGeom>
          <a:noFill/>
          <a:ln>
            <a:noFill/>
          </a:ln>
        </p:spPr>
      </p:pic>
      <p:pic>
        <p:nvPicPr>
          <p:cNvPr id="161" name="Google Shape;161;p16"/>
          <p:cNvPicPr preferRelativeResize="0"/>
          <p:nvPr/>
        </p:nvPicPr>
        <p:blipFill>
          <a:blip r:embed="rId2">
            <a:alphaModFix amt="50000"/>
          </a:blip>
          <a:stretch>
            <a:fillRect/>
          </a:stretch>
        </p:blipFill>
        <p:spPr>
          <a:xfrm>
            <a:off x="6736225" y="3369825"/>
            <a:ext cx="5382074" cy="5046250"/>
          </a:xfrm>
          <a:prstGeom prst="rect">
            <a:avLst/>
          </a:prstGeom>
          <a:noFill/>
          <a:ln>
            <a:noFill/>
          </a:ln>
        </p:spPr>
      </p:pic>
      <p:sp>
        <p:nvSpPr>
          <p:cNvPr id="162" name="Google Shape;162;p1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63" name="Google Shape;163;p16"/>
          <p:cNvSpPr/>
          <p:nvPr/>
        </p:nvSpPr>
        <p:spPr>
          <a:xfrm rot="-8353279" flipH="1">
            <a:off x="-1101036" y="3873741"/>
            <a:ext cx="2144108" cy="648322"/>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16"/>
          <p:cNvSpPr/>
          <p:nvPr/>
        </p:nvSpPr>
        <p:spPr>
          <a:xfrm flipH="1">
            <a:off x="8407500" y="75430"/>
            <a:ext cx="736500" cy="736500"/>
          </a:xfrm>
          <a:prstGeom prst="mathPlus">
            <a:avLst>
              <a:gd name="adj1" fmla="val 1069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6"/>
          <p:cNvSpPr/>
          <p:nvPr/>
        </p:nvSpPr>
        <p:spPr>
          <a:xfrm flipH="1">
            <a:off x="8407500" y="798430"/>
            <a:ext cx="736500" cy="736500"/>
          </a:xfrm>
          <a:prstGeom prst="mathPlus">
            <a:avLst>
              <a:gd name="adj1" fmla="val 1069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6"/>
          <p:cNvSpPr/>
          <p:nvPr/>
        </p:nvSpPr>
        <p:spPr>
          <a:xfrm flipH="1">
            <a:off x="8407500" y="1534930"/>
            <a:ext cx="736500" cy="736500"/>
          </a:xfrm>
          <a:prstGeom prst="mathPlus">
            <a:avLst>
              <a:gd name="adj1" fmla="val 1069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5100" y="445025"/>
            <a:ext cx="77139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500"/>
              <a:buFont typeface="Krona One"/>
              <a:buNone/>
              <a:defRPr sz="3500" b="1">
                <a:solidFill>
                  <a:schemeClr val="dk1"/>
                </a:solidFill>
                <a:latin typeface="Krona One"/>
                <a:ea typeface="Krona One"/>
                <a:cs typeface="Krona One"/>
                <a:sym typeface="Krona One"/>
              </a:defRPr>
            </a:lvl1pPr>
            <a:lvl2pPr lvl="1"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2pPr>
            <a:lvl3pPr lvl="2"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3pPr>
            <a:lvl4pPr lvl="3"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4pPr>
            <a:lvl5pPr lvl="4"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5pPr>
            <a:lvl6pPr lvl="5"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6pPr>
            <a:lvl7pPr lvl="6"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7pPr>
            <a:lvl8pPr lvl="7"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8pPr>
            <a:lvl9pPr lvl="8"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715100" y="1152475"/>
            <a:ext cx="77139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Comfortaa"/>
              <a:buChar char="●"/>
              <a:defRPr>
                <a:solidFill>
                  <a:schemeClr val="dk1"/>
                </a:solidFill>
                <a:latin typeface="Comfortaa"/>
                <a:ea typeface="Comfortaa"/>
                <a:cs typeface="Comfortaa"/>
                <a:sym typeface="Comfortaa"/>
              </a:defRPr>
            </a:lvl1pPr>
            <a:lvl2pPr marL="914400" lvl="1" indent="-317500">
              <a:lnSpc>
                <a:spcPct val="100000"/>
              </a:lnSpc>
              <a:spcBef>
                <a:spcPts val="0"/>
              </a:spcBef>
              <a:spcAft>
                <a:spcPts val="0"/>
              </a:spcAft>
              <a:buClr>
                <a:schemeClr val="dk1"/>
              </a:buClr>
              <a:buSzPts val="1400"/>
              <a:buFont typeface="Comfortaa"/>
              <a:buChar char="○"/>
              <a:defRPr>
                <a:solidFill>
                  <a:schemeClr val="dk1"/>
                </a:solidFill>
                <a:latin typeface="Comfortaa"/>
                <a:ea typeface="Comfortaa"/>
                <a:cs typeface="Comfortaa"/>
                <a:sym typeface="Comfortaa"/>
              </a:defRPr>
            </a:lvl2pPr>
            <a:lvl3pPr marL="1371600" lvl="2" indent="-317500">
              <a:lnSpc>
                <a:spcPct val="100000"/>
              </a:lnSpc>
              <a:spcBef>
                <a:spcPts val="0"/>
              </a:spcBef>
              <a:spcAft>
                <a:spcPts val="0"/>
              </a:spcAft>
              <a:buClr>
                <a:schemeClr val="dk1"/>
              </a:buClr>
              <a:buSzPts val="1400"/>
              <a:buFont typeface="Comfortaa"/>
              <a:buChar char="■"/>
              <a:defRPr>
                <a:solidFill>
                  <a:schemeClr val="dk1"/>
                </a:solidFill>
                <a:latin typeface="Comfortaa"/>
                <a:ea typeface="Comfortaa"/>
                <a:cs typeface="Comfortaa"/>
                <a:sym typeface="Comfortaa"/>
              </a:defRPr>
            </a:lvl3pPr>
            <a:lvl4pPr marL="1828800" lvl="3" indent="-317500">
              <a:lnSpc>
                <a:spcPct val="100000"/>
              </a:lnSpc>
              <a:spcBef>
                <a:spcPts val="0"/>
              </a:spcBef>
              <a:spcAft>
                <a:spcPts val="0"/>
              </a:spcAft>
              <a:buClr>
                <a:schemeClr val="dk1"/>
              </a:buClr>
              <a:buSzPts val="1400"/>
              <a:buFont typeface="Comfortaa"/>
              <a:buChar char="●"/>
              <a:defRPr>
                <a:solidFill>
                  <a:schemeClr val="dk1"/>
                </a:solidFill>
                <a:latin typeface="Comfortaa"/>
                <a:ea typeface="Comfortaa"/>
                <a:cs typeface="Comfortaa"/>
                <a:sym typeface="Comfortaa"/>
              </a:defRPr>
            </a:lvl4pPr>
            <a:lvl5pPr marL="2286000" lvl="4" indent="-317500">
              <a:lnSpc>
                <a:spcPct val="100000"/>
              </a:lnSpc>
              <a:spcBef>
                <a:spcPts val="0"/>
              </a:spcBef>
              <a:spcAft>
                <a:spcPts val="0"/>
              </a:spcAft>
              <a:buClr>
                <a:schemeClr val="dk1"/>
              </a:buClr>
              <a:buSzPts val="1400"/>
              <a:buFont typeface="Comfortaa"/>
              <a:buChar char="○"/>
              <a:defRPr>
                <a:solidFill>
                  <a:schemeClr val="dk1"/>
                </a:solidFill>
                <a:latin typeface="Comfortaa"/>
                <a:ea typeface="Comfortaa"/>
                <a:cs typeface="Comfortaa"/>
                <a:sym typeface="Comfortaa"/>
              </a:defRPr>
            </a:lvl5pPr>
            <a:lvl6pPr marL="2743200" lvl="5" indent="-317500">
              <a:lnSpc>
                <a:spcPct val="100000"/>
              </a:lnSpc>
              <a:spcBef>
                <a:spcPts val="0"/>
              </a:spcBef>
              <a:spcAft>
                <a:spcPts val="0"/>
              </a:spcAft>
              <a:buClr>
                <a:schemeClr val="dk1"/>
              </a:buClr>
              <a:buSzPts val="1400"/>
              <a:buFont typeface="Comfortaa"/>
              <a:buChar char="■"/>
              <a:defRPr>
                <a:solidFill>
                  <a:schemeClr val="dk1"/>
                </a:solidFill>
                <a:latin typeface="Comfortaa"/>
                <a:ea typeface="Comfortaa"/>
                <a:cs typeface="Comfortaa"/>
                <a:sym typeface="Comfortaa"/>
              </a:defRPr>
            </a:lvl6pPr>
            <a:lvl7pPr marL="3200400" lvl="6" indent="-317500">
              <a:lnSpc>
                <a:spcPct val="100000"/>
              </a:lnSpc>
              <a:spcBef>
                <a:spcPts val="0"/>
              </a:spcBef>
              <a:spcAft>
                <a:spcPts val="0"/>
              </a:spcAft>
              <a:buClr>
                <a:schemeClr val="dk1"/>
              </a:buClr>
              <a:buSzPts val="1400"/>
              <a:buFont typeface="Comfortaa"/>
              <a:buChar char="●"/>
              <a:defRPr>
                <a:solidFill>
                  <a:schemeClr val="dk1"/>
                </a:solidFill>
                <a:latin typeface="Comfortaa"/>
                <a:ea typeface="Comfortaa"/>
                <a:cs typeface="Comfortaa"/>
                <a:sym typeface="Comfortaa"/>
              </a:defRPr>
            </a:lvl7pPr>
            <a:lvl8pPr marL="3657600" lvl="7" indent="-317500">
              <a:lnSpc>
                <a:spcPct val="100000"/>
              </a:lnSpc>
              <a:spcBef>
                <a:spcPts val="0"/>
              </a:spcBef>
              <a:spcAft>
                <a:spcPts val="0"/>
              </a:spcAft>
              <a:buClr>
                <a:schemeClr val="dk1"/>
              </a:buClr>
              <a:buSzPts val="1400"/>
              <a:buFont typeface="Comfortaa"/>
              <a:buChar char="○"/>
              <a:defRPr>
                <a:solidFill>
                  <a:schemeClr val="dk1"/>
                </a:solidFill>
                <a:latin typeface="Comfortaa"/>
                <a:ea typeface="Comfortaa"/>
                <a:cs typeface="Comfortaa"/>
                <a:sym typeface="Comfortaa"/>
              </a:defRPr>
            </a:lvl8pPr>
            <a:lvl9pPr marL="4114800" lvl="8" indent="-317500">
              <a:lnSpc>
                <a:spcPct val="100000"/>
              </a:lnSpc>
              <a:spcBef>
                <a:spcPts val="0"/>
              </a:spcBef>
              <a:spcAft>
                <a:spcPts val="0"/>
              </a:spcAft>
              <a:buClr>
                <a:schemeClr val="dk1"/>
              </a:buClr>
              <a:buSzPts val="1400"/>
              <a:buFont typeface="Comfortaa"/>
              <a:buChar char="■"/>
              <a:defRPr>
                <a:solidFill>
                  <a:schemeClr val="dk1"/>
                </a:solidFill>
                <a:latin typeface="Comfortaa"/>
                <a:ea typeface="Comfortaa"/>
                <a:cs typeface="Comfortaa"/>
                <a:sym typeface="Comfortaa"/>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2" r:id="rId4"/>
    <p:sldLayoutId id="2147483655" r:id="rId5"/>
    <p:sldLayoutId id="2147483658" r:id="rId6"/>
    <p:sldLayoutId id="2147483659" r:id="rId7"/>
    <p:sldLayoutId id="2147483660" r:id="rId8"/>
    <p:sldLayoutId id="2147483662" r:id="rId9"/>
    <p:sldLayoutId id="2147483673" r:id="rId10"/>
    <p:sldLayoutId id="2147483674"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0.xml"/><Relationship Id="rId1" Type="http://schemas.openxmlformats.org/officeDocument/2006/relationships/slideLayout" Target="../slideLayouts/slideLayout3.xml"/><Relationship Id="rId4" Type="http://schemas.microsoft.com/office/2007/relationships/hdphoto" Target="../media/hdphoto1.wdp"/></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1" name="Google Shape;331;p32"/>
          <p:cNvSpPr txBox="1">
            <a:spLocks noGrp="1"/>
          </p:cNvSpPr>
          <p:nvPr>
            <p:ph type="ctrTitle"/>
          </p:nvPr>
        </p:nvSpPr>
        <p:spPr>
          <a:xfrm>
            <a:off x="811600" y="1129675"/>
            <a:ext cx="5826300" cy="2165100"/>
          </a:xfrm>
          <a:prstGeom prst="rect">
            <a:avLst/>
          </a:prstGeom>
        </p:spPr>
        <p:txBody>
          <a:bodyPr spcFirstLastPara="1" wrap="square" lIns="91425" tIns="91425" rIns="91425" bIns="91425" anchor="t" anchorCtr="0">
            <a:noAutofit/>
          </a:bodyPr>
          <a:lstStyle/>
          <a:p>
            <a:pPr marL="0" lvl="0" indent="0" algn="l" rtl="0">
              <a:spcBef>
                <a:spcPts val="0"/>
              </a:spcBef>
              <a:spcAft>
                <a:spcPts val="200"/>
              </a:spcAft>
              <a:buNone/>
            </a:pPr>
            <a:r>
              <a:rPr lang="en" sz="3200" dirty="0"/>
              <a:t>Analysing Historical Bias in LLMs Through the Lens  of The Cold War</a:t>
            </a:r>
            <a:endParaRPr sz="3200" dirty="0"/>
          </a:p>
        </p:txBody>
      </p:sp>
      <p:sp>
        <p:nvSpPr>
          <p:cNvPr id="332" name="Google Shape;332;p32"/>
          <p:cNvSpPr txBox="1">
            <a:spLocks noGrp="1"/>
          </p:cNvSpPr>
          <p:nvPr>
            <p:ph type="subTitle" idx="1"/>
          </p:nvPr>
        </p:nvSpPr>
        <p:spPr>
          <a:xfrm>
            <a:off x="872123" y="3375737"/>
            <a:ext cx="5009700" cy="73649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Karmadeept Sarkar	</a:t>
            </a:r>
          </a:p>
          <a:p>
            <a:pPr marL="0" lvl="0" indent="0" algn="l" rtl="0">
              <a:spcBef>
                <a:spcPts val="0"/>
              </a:spcBef>
              <a:spcAft>
                <a:spcPts val="0"/>
              </a:spcAft>
              <a:buNone/>
            </a:pPr>
            <a:r>
              <a:rPr lang="en-US" dirty="0"/>
              <a:t>Soham Kulkarni	</a:t>
            </a:r>
            <a:endParaRPr dirty="0"/>
          </a:p>
        </p:txBody>
      </p:sp>
      <p:grpSp>
        <p:nvGrpSpPr>
          <p:cNvPr id="333" name="Google Shape;333;p32"/>
          <p:cNvGrpSpPr/>
          <p:nvPr/>
        </p:nvGrpSpPr>
        <p:grpSpPr>
          <a:xfrm>
            <a:off x="6637900" y="-1056100"/>
            <a:ext cx="3319800" cy="3319800"/>
            <a:chOff x="6637800" y="-748050"/>
            <a:chExt cx="3319800" cy="3319800"/>
          </a:xfrm>
        </p:grpSpPr>
        <p:sp>
          <p:nvSpPr>
            <p:cNvPr id="334" name="Google Shape;334;p32"/>
            <p:cNvSpPr/>
            <p:nvPr/>
          </p:nvSpPr>
          <p:spPr>
            <a:xfrm>
              <a:off x="6637800" y="-748050"/>
              <a:ext cx="3319800" cy="3319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32"/>
            <p:cNvSpPr/>
            <p:nvPr/>
          </p:nvSpPr>
          <p:spPr>
            <a:xfrm>
              <a:off x="6892325" y="-493525"/>
              <a:ext cx="2810700" cy="2810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32"/>
            <p:cNvSpPr/>
            <p:nvPr/>
          </p:nvSpPr>
          <p:spPr>
            <a:xfrm>
              <a:off x="7105050" y="-280800"/>
              <a:ext cx="2385300" cy="2385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32"/>
            <p:cNvSpPr/>
            <p:nvPr/>
          </p:nvSpPr>
          <p:spPr>
            <a:xfrm>
              <a:off x="7355100" y="-30750"/>
              <a:ext cx="1885200" cy="18852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32"/>
            <p:cNvSpPr/>
            <p:nvPr/>
          </p:nvSpPr>
          <p:spPr>
            <a:xfrm>
              <a:off x="7607425" y="221575"/>
              <a:ext cx="1380600" cy="13806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32"/>
            <p:cNvSpPr/>
            <p:nvPr/>
          </p:nvSpPr>
          <p:spPr>
            <a:xfrm>
              <a:off x="7855225" y="469325"/>
              <a:ext cx="885000" cy="8850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0" name="Google Shape;340;p32"/>
          <p:cNvSpPr/>
          <p:nvPr/>
        </p:nvSpPr>
        <p:spPr>
          <a:xfrm>
            <a:off x="6888200" y="2974675"/>
            <a:ext cx="736500" cy="736500"/>
          </a:xfrm>
          <a:prstGeom prst="mathPlus">
            <a:avLst>
              <a:gd name="adj1" fmla="val 1069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32"/>
          <p:cNvSpPr/>
          <p:nvPr/>
        </p:nvSpPr>
        <p:spPr>
          <a:xfrm>
            <a:off x="6888200" y="3697675"/>
            <a:ext cx="736500" cy="736500"/>
          </a:xfrm>
          <a:prstGeom prst="mathPlus">
            <a:avLst>
              <a:gd name="adj1" fmla="val 1069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32"/>
          <p:cNvSpPr/>
          <p:nvPr/>
        </p:nvSpPr>
        <p:spPr>
          <a:xfrm>
            <a:off x="7624700" y="2974675"/>
            <a:ext cx="736500" cy="736500"/>
          </a:xfrm>
          <a:prstGeom prst="mathPlus">
            <a:avLst>
              <a:gd name="adj1" fmla="val 1069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32"/>
          <p:cNvSpPr/>
          <p:nvPr/>
        </p:nvSpPr>
        <p:spPr>
          <a:xfrm>
            <a:off x="7624700" y="3697675"/>
            <a:ext cx="736500" cy="736500"/>
          </a:xfrm>
          <a:prstGeom prst="mathPlus">
            <a:avLst>
              <a:gd name="adj1" fmla="val 1069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Google Shape;332;p32">
            <a:extLst>
              <a:ext uri="{FF2B5EF4-FFF2-40B4-BE49-F238E27FC236}">
                <a16:creationId xmlns:a16="http://schemas.microsoft.com/office/drawing/2014/main" id="{74D1CDB3-4140-5B0E-C9F2-A271D5243929}"/>
              </a:ext>
            </a:extLst>
          </p:cNvPr>
          <p:cNvSpPr txBox="1">
            <a:spLocks/>
          </p:cNvSpPr>
          <p:nvPr/>
        </p:nvSpPr>
        <p:spPr>
          <a:xfrm>
            <a:off x="2131389" y="2720101"/>
            <a:ext cx="4506511" cy="48792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Comfortaa"/>
              <a:buNone/>
              <a:defRPr sz="1800" b="0" i="0" u="none" strike="noStrike" cap="none">
                <a:solidFill>
                  <a:schemeClr val="dk1"/>
                </a:solidFill>
                <a:latin typeface="Comfortaa"/>
                <a:ea typeface="Comfortaa"/>
                <a:cs typeface="Comfortaa"/>
                <a:sym typeface="Comfortaa"/>
              </a:defRPr>
            </a:lvl1pPr>
            <a:lvl2pPr marL="914400" marR="0" lvl="1" indent="-317500" algn="ctr" rtl="0">
              <a:lnSpc>
                <a:spcPct val="100000"/>
              </a:lnSpc>
              <a:spcBef>
                <a:spcPts val="0"/>
              </a:spcBef>
              <a:spcAft>
                <a:spcPts val="0"/>
              </a:spcAft>
              <a:buClr>
                <a:schemeClr val="dk1"/>
              </a:buClr>
              <a:buSzPts val="1400"/>
              <a:buFont typeface="Comfortaa"/>
              <a:buNone/>
              <a:defRPr sz="1400" b="0" i="0" u="none" strike="noStrike" cap="none">
                <a:solidFill>
                  <a:schemeClr val="dk1"/>
                </a:solidFill>
                <a:latin typeface="Comfortaa"/>
                <a:ea typeface="Comfortaa"/>
                <a:cs typeface="Comfortaa"/>
                <a:sym typeface="Comfortaa"/>
              </a:defRPr>
            </a:lvl2pPr>
            <a:lvl3pPr marL="1371600" marR="0" lvl="2" indent="-317500" algn="ctr" rtl="0">
              <a:lnSpc>
                <a:spcPct val="100000"/>
              </a:lnSpc>
              <a:spcBef>
                <a:spcPts val="0"/>
              </a:spcBef>
              <a:spcAft>
                <a:spcPts val="0"/>
              </a:spcAft>
              <a:buClr>
                <a:schemeClr val="dk1"/>
              </a:buClr>
              <a:buSzPts val="1400"/>
              <a:buFont typeface="Comfortaa"/>
              <a:buNone/>
              <a:defRPr sz="1400" b="0" i="0" u="none" strike="noStrike" cap="none">
                <a:solidFill>
                  <a:schemeClr val="dk1"/>
                </a:solidFill>
                <a:latin typeface="Comfortaa"/>
                <a:ea typeface="Comfortaa"/>
                <a:cs typeface="Comfortaa"/>
                <a:sym typeface="Comfortaa"/>
              </a:defRPr>
            </a:lvl3pPr>
            <a:lvl4pPr marL="1828800" marR="0" lvl="3" indent="-317500" algn="ctr" rtl="0">
              <a:lnSpc>
                <a:spcPct val="100000"/>
              </a:lnSpc>
              <a:spcBef>
                <a:spcPts val="0"/>
              </a:spcBef>
              <a:spcAft>
                <a:spcPts val="0"/>
              </a:spcAft>
              <a:buClr>
                <a:schemeClr val="dk1"/>
              </a:buClr>
              <a:buSzPts val="1400"/>
              <a:buFont typeface="Comfortaa"/>
              <a:buNone/>
              <a:defRPr sz="1400" b="0" i="0" u="none" strike="noStrike" cap="none">
                <a:solidFill>
                  <a:schemeClr val="dk1"/>
                </a:solidFill>
                <a:latin typeface="Comfortaa"/>
                <a:ea typeface="Comfortaa"/>
                <a:cs typeface="Comfortaa"/>
                <a:sym typeface="Comfortaa"/>
              </a:defRPr>
            </a:lvl4pPr>
            <a:lvl5pPr marL="2286000" marR="0" lvl="4" indent="-317500" algn="ctr" rtl="0">
              <a:lnSpc>
                <a:spcPct val="100000"/>
              </a:lnSpc>
              <a:spcBef>
                <a:spcPts val="0"/>
              </a:spcBef>
              <a:spcAft>
                <a:spcPts val="0"/>
              </a:spcAft>
              <a:buClr>
                <a:schemeClr val="dk1"/>
              </a:buClr>
              <a:buSzPts val="1400"/>
              <a:buFont typeface="Comfortaa"/>
              <a:buNone/>
              <a:defRPr sz="1400" b="0" i="0" u="none" strike="noStrike" cap="none">
                <a:solidFill>
                  <a:schemeClr val="dk1"/>
                </a:solidFill>
                <a:latin typeface="Comfortaa"/>
                <a:ea typeface="Comfortaa"/>
                <a:cs typeface="Comfortaa"/>
                <a:sym typeface="Comfortaa"/>
              </a:defRPr>
            </a:lvl5pPr>
            <a:lvl6pPr marL="2743200" marR="0" lvl="5" indent="-317500" algn="ctr" rtl="0">
              <a:lnSpc>
                <a:spcPct val="100000"/>
              </a:lnSpc>
              <a:spcBef>
                <a:spcPts val="0"/>
              </a:spcBef>
              <a:spcAft>
                <a:spcPts val="0"/>
              </a:spcAft>
              <a:buClr>
                <a:schemeClr val="dk1"/>
              </a:buClr>
              <a:buSzPts val="1400"/>
              <a:buFont typeface="Comfortaa"/>
              <a:buNone/>
              <a:defRPr sz="1400" b="0" i="0" u="none" strike="noStrike" cap="none">
                <a:solidFill>
                  <a:schemeClr val="dk1"/>
                </a:solidFill>
                <a:latin typeface="Comfortaa"/>
                <a:ea typeface="Comfortaa"/>
                <a:cs typeface="Comfortaa"/>
                <a:sym typeface="Comfortaa"/>
              </a:defRPr>
            </a:lvl6pPr>
            <a:lvl7pPr marL="3200400" marR="0" lvl="6" indent="-317500" algn="ctr" rtl="0">
              <a:lnSpc>
                <a:spcPct val="100000"/>
              </a:lnSpc>
              <a:spcBef>
                <a:spcPts val="0"/>
              </a:spcBef>
              <a:spcAft>
                <a:spcPts val="0"/>
              </a:spcAft>
              <a:buClr>
                <a:schemeClr val="dk1"/>
              </a:buClr>
              <a:buSzPts val="1400"/>
              <a:buFont typeface="Comfortaa"/>
              <a:buNone/>
              <a:defRPr sz="1400" b="0" i="0" u="none" strike="noStrike" cap="none">
                <a:solidFill>
                  <a:schemeClr val="dk1"/>
                </a:solidFill>
                <a:latin typeface="Comfortaa"/>
                <a:ea typeface="Comfortaa"/>
                <a:cs typeface="Comfortaa"/>
                <a:sym typeface="Comfortaa"/>
              </a:defRPr>
            </a:lvl7pPr>
            <a:lvl8pPr marL="3657600" marR="0" lvl="7" indent="-317500" algn="ctr" rtl="0">
              <a:lnSpc>
                <a:spcPct val="100000"/>
              </a:lnSpc>
              <a:spcBef>
                <a:spcPts val="0"/>
              </a:spcBef>
              <a:spcAft>
                <a:spcPts val="0"/>
              </a:spcAft>
              <a:buClr>
                <a:schemeClr val="dk1"/>
              </a:buClr>
              <a:buSzPts val="1400"/>
              <a:buFont typeface="Comfortaa"/>
              <a:buNone/>
              <a:defRPr sz="1400" b="0" i="0" u="none" strike="noStrike" cap="none">
                <a:solidFill>
                  <a:schemeClr val="dk1"/>
                </a:solidFill>
                <a:latin typeface="Comfortaa"/>
                <a:ea typeface="Comfortaa"/>
                <a:cs typeface="Comfortaa"/>
                <a:sym typeface="Comfortaa"/>
              </a:defRPr>
            </a:lvl8pPr>
            <a:lvl9pPr marL="4114800" marR="0" lvl="8" indent="-317500" algn="ctr" rtl="0">
              <a:lnSpc>
                <a:spcPct val="100000"/>
              </a:lnSpc>
              <a:spcBef>
                <a:spcPts val="0"/>
              </a:spcBef>
              <a:spcAft>
                <a:spcPts val="0"/>
              </a:spcAft>
              <a:buClr>
                <a:schemeClr val="dk1"/>
              </a:buClr>
              <a:buSzPts val="1400"/>
              <a:buFont typeface="Comfortaa"/>
              <a:buNone/>
              <a:defRPr sz="1400" b="0" i="0" u="none" strike="noStrike" cap="none">
                <a:solidFill>
                  <a:schemeClr val="dk1"/>
                </a:solidFill>
                <a:latin typeface="Comfortaa"/>
                <a:ea typeface="Comfortaa"/>
                <a:cs typeface="Comfortaa"/>
                <a:sym typeface="Comfortaa"/>
              </a:defRPr>
            </a:lvl9pPr>
          </a:lstStyle>
          <a:p>
            <a:pPr marL="0" indent="0" algn="r"/>
            <a:r>
              <a:rPr lang="en-US" sz="1400" dirty="0"/>
              <a:t> FY Sem-II Project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2" name="Google Shape;562;p4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800" dirty="0"/>
              <a:t>LLM Families</a:t>
            </a:r>
            <a:endParaRPr sz="2800" dirty="0"/>
          </a:p>
        </p:txBody>
      </p:sp>
      <p:graphicFrame>
        <p:nvGraphicFramePr>
          <p:cNvPr id="563" name="Google Shape;563;p46"/>
          <p:cNvGraphicFramePr/>
          <p:nvPr>
            <p:extLst>
              <p:ext uri="{D42A27DB-BD31-4B8C-83A1-F6EECF244321}">
                <p14:modId xmlns:p14="http://schemas.microsoft.com/office/powerpoint/2010/main" val="3645439922"/>
              </p:ext>
            </p:extLst>
          </p:nvPr>
        </p:nvGraphicFramePr>
        <p:xfrm>
          <a:off x="272955" y="1166885"/>
          <a:ext cx="8598039" cy="3409050"/>
        </p:xfrm>
        <a:graphic>
          <a:graphicData uri="http://schemas.openxmlformats.org/drawingml/2006/table">
            <a:tbl>
              <a:tblPr>
                <a:noFill/>
                <a:tableStyleId>{F7E60C89-831B-41B6-9071-58C76E6AD08C}</a:tableStyleId>
              </a:tblPr>
              <a:tblGrid>
                <a:gridCol w="1119117">
                  <a:extLst>
                    <a:ext uri="{9D8B030D-6E8A-4147-A177-3AD203B41FA5}">
                      <a16:colId xmlns:a16="http://schemas.microsoft.com/office/drawing/2014/main" val="20000"/>
                    </a:ext>
                  </a:extLst>
                </a:gridCol>
                <a:gridCol w="1439850">
                  <a:extLst>
                    <a:ext uri="{9D8B030D-6E8A-4147-A177-3AD203B41FA5}">
                      <a16:colId xmlns:a16="http://schemas.microsoft.com/office/drawing/2014/main" val="20001"/>
                    </a:ext>
                  </a:extLst>
                </a:gridCol>
                <a:gridCol w="1509768">
                  <a:extLst>
                    <a:ext uri="{9D8B030D-6E8A-4147-A177-3AD203B41FA5}">
                      <a16:colId xmlns:a16="http://schemas.microsoft.com/office/drawing/2014/main" val="20002"/>
                    </a:ext>
                  </a:extLst>
                </a:gridCol>
                <a:gridCol w="1509768">
                  <a:extLst>
                    <a:ext uri="{9D8B030D-6E8A-4147-A177-3AD203B41FA5}">
                      <a16:colId xmlns:a16="http://schemas.microsoft.com/office/drawing/2014/main" val="20003"/>
                    </a:ext>
                  </a:extLst>
                </a:gridCol>
                <a:gridCol w="1509768">
                  <a:extLst>
                    <a:ext uri="{9D8B030D-6E8A-4147-A177-3AD203B41FA5}">
                      <a16:colId xmlns:a16="http://schemas.microsoft.com/office/drawing/2014/main" val="1537487274"/>
                    </a:ext>
                  </a:extLst>
                </a:gridCol>
                <a:gridCol w="1509768">
                  <a:extLst>
                    <a:ext uri="{9D8B030D-6E8A-4147-A177-3AD203B41FA5}">
                      <a16:colId xmlns:a16="http://schemas.microsoft.com/office/drawing/2014/main" val="1255114009"/>
                    </a:ext>
                  </a:extLst>
                </a:gridCol>
              </a:tblGrid>
              <a:tr h="681810">
                <a:tc>
                  <a:txBody>
                    <a:bodyPr/>
                    <a:lstStyle/>
                    <a:p>
                      <a:pPr marL="0" lvl="0" indent="0" algn="ctr" rtl="0">
                        <a:spcBef>
                          <a:spcPts val="0"/>
                        </a:spcBef>
                        <a:spcAft>
                          <a:spcPts val="0"/>
                        </a:spcAft>
                        <a:buNone/>
                      </a:pPr>
                      <a:endParaRPr sz="600" b="1" dirty="0">
                        <a:solidFill>
                          <a:schemeClr val="dk1"/>
                        </a:solidFill>
                        <a:latin typeface="Krona One"/>
                        <a:ea typeface="Krona One"/>
                        <a:cs typeface="Krona One"/>
                        <a:sym typeface="Krona One"/>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alpha val="0"/>
                        </a:schemeClr>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1600"/>
                        </a:spcAft>
                        <a:buNone/>
                      </a:pPr>
                      <a:r>
                        <a:rPr lang="en-US" sz="900" b="1" dirty="0" err="1">
                          <a:solidFill>
                            <a:schemeClr val="dk1"/>
                          </a:solidFill>
                          <a:latin typeface="Krona One"/>
                          <a:ea typeface="Krona One"/>
                          <a:cs typeface="Krona One"/>
                          <a:sym typeface="Krona One"/>
                        </a:rPr>
                        <a:t>LLaMA</a:t>
                      </a:r>
                      <a:endParaRPr sz="900" b="1" dirty="0">
                        <a:solidFill>
                          <a:schemeClr val="dk1"/>
                        </a:solidFill>
                        <a:latin typeface="Krona One"/>
                        <a:ea typeface="Krona One"/>
                        <a:cs typeface="Krona One"/>
                        <a:sym typeface="Krona One"/>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alpha val="0"/>
                        </a:schemeClr>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900" b="1" dirty="0">
                          <a:solidFill>
                            <a:schemeClr val="dk1"/>
                          </a:solidFill>
                          <a:latin typeface="Krona One"/>
                          <a:ea typeface="Krona One"/>
                          <a:cs typeface="Krona One"/>
                          <a:sym typeface="Krona One"/>
                        </a:rPr>
                        <a:t>Mistral</a:t>
                      </a:r>
                      <a:endParaRPr sz="900" b="1" dirty="0">
                        <a:solidFill>
                          <a:schemeClr val="dk1"/>
                        </a:solidFill>
                        <a:latin typeface="Krona One"/>
                        <a:ea typeface="Krona One"/>
                        <a:cs typeface="Krona One"/>
                        <a:sym typeface="Krona One"/>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alpha val="0"/>
                        </a:schemeClr>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900" b="1" dirty="0">
                          <a:solidFill>
                            <a:schemeClr val="dk1"/>
                          </a:solidFill>
                          <a:latin typeface="Krona One"/>
                          <a:ea typeface="Krona One"/>
                          <a:cs typeface="Krona One"/>
                          <a:sym typeface="Krona One"/>
                        </a:rPr>
                        <a:t>Wizard</a:t>
                      </a:r>
                      <a:endParaRPr sz="900" b="1" dirty="0">
                        <a:solidFill>
                          <a:schemeClr val="dk1"/>
                        </a:solidFill>
                        <a:latin typeface="Krona One"/>
                        <a:ea typeface="Krona One"/>
                        <a:cs typeface="Krona One"/>
                        <a:sym typeface="Krona One"/>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lgn="ctr">
                      <a:solidFill>
                        <a:schemeClr val="dk1">
                          <a:alpha val="0"/>
                        </a:schemeClr>
                      </a:solidFill>
                      <a:prstDash val="solid"/>
                      <a:round/>
                      <a:headEnd type="none" w="sm" len="sm"/>
                      <a:tailEnd type="none" w="sm" len="sm"/>
                    </a:lnR>
                    <a:lnT w="9525" cap="flat" cmpd="sng">
                      <a:solidFill>
                        <a:schemeClr val="dk1">
                          <a:alpha val="0"/>
                        </a:schemeClr>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US" sz="900" b="1" dirty="0">
                          <a:solidFill>
                            <a:schemeClr val="dk1"/>
                          </a:solidFill>
                          <a:latin typeface="Krona One"/>
                          <a:ea typeface="Krona One"/>
                          <a:cs typeface="Krona One"/>
                          <a:sym typeface="Krona One"/>
                        </a:rPr>
                        <a:t>Phi-2</a:t>
                      </a:r>
                      <a:endParaRPr sz="900" b="1" dirty="0">
                        <a:solidFill>
                          <a:schemeClr val="dk1"/>
                        </a:solidFill>
                        <a:latin typeface="Krona One"/>
                        <a:ea typeface="Krona One"/>
                        <a:cs typeface="Krona One"/>
                        <a:sym typeface="Krona One"/>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lgn="ctr">
                      <a:solidFill>
                        <a:schemeClr val="dk1">
                          <a:alpha val="0"/>
                        </a:schemeClr>
                      </a:solidFill>
                      <a:prstDash val="solid"/>
                      <a:round/>
                      <a:headEnd type="none" w="sm" len="sm"/>
                      <a:tailEnd type="none" w="sm" len="sm"/>
                    </a:lnR>
                    <a:lnT w="9525" cap="flat" cmpd="sng">
                      <a:solidFill>
                        <a:schemeClr val="dk1">
                          <a:alpha val="0"/>
                        </a:schemeClr>
                      </a:solidFill>
                      <a:prstDash val="solid"/>
                      <a:round/>
                      <a:headEnd type="none" w="sm" len="sm"/>
                      <a:tailEnd type="none" w="sm" len="sm"/>
                    </a:lnT>
                    <a:lnB w="9525" cap="flat" cmpd="sng" algn="ctr">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US" sz="900" b="1" dirty="0">
                          <a:solidFill>
                            <a:schemeClr val="dk1"/>
                          </a:solidFill>
                          <a:latin typeface="Krona One"/>
                          <a:ea typeface="Krona One"/>
                          <a:cs typeface="Krona One"/>
                          <a:sym typeface="Krona One"/>
                        </a:rPr>
                        <a:t>Independent</a:t>
                      </a:r>
                      <a:endParaRPr sz="900" b="1" dirty="0">
                        <a:solidFill>
                          <a:schemeClr val="dk1"/>
                        </a:solidFill>
                        <a:latin typeface="Krona One"/>
                        <a:ea typeface="Krona One"/>
                        <a:cs typeface="Krona One"/>
                        <a:sym typeface="Krona One"/>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alpha val="0"/>
                        </a:schemeClr>
                      </a:solidFill>
                      <a:prstDash val="solid"/>
                      <a:round/>
                      <a:headEnd type="none" w="sm" len="sm"/>
                      <a:tailEnd type="none" w="sm" len="sm"/>
                    </a:lnT>
                    <a:lnB w="9525" cap="flat" cmpd="sng" algn="ctr">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681810">
                <a:tc>
                  <a:txBody>
                    <a:bodyPr/>
                    <a:lstStyle/>
                    <a:p>
                      <a:pPr marL="0" lvl="0" indent="0" algn="ctr" rtl="0">
                        <a:spcBef>
                          <a:spcPts val="0"/>
                        </a:spcBef>
                        <a:spcAft>
                          <a:spcPts val="0"/>
                        </a:spcAft>
                        <a:buNone/>
                      </a:pPr>
                      <a:r>
                        <a:rPr lang="en-US" sz="900" b="1" dirty="0">
                          <a:solidFill>
                            <a:schemeClr val="dk1"/>
                          </a:solidFill>
                          <a:latin typeface="Krona One"/>
                          <a:ea typeface="Krona One"/>
                          <a:cs typeface="Krona One"/>
                          <a:sym typeface="Krona One"/>
                        </a:rPr>
                        <a:t>About</a:t>
                      </a:r>
                      <a:endParaRPr sz="900" b="1" dirty="0">
                        <a:solidFill>
                          <a:schemeClr val="dk1"/>
                        </a:solidFill>
                        <a:latin typeface="Krona One"/>
                        <a:ea typeface="Krona One"/>
                        <a:cs typeface="Krona One"/>
                        <a:sym typeface="Krona One"/>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1600"/>
                        </a:spcAft>
                        <a:buNone/>
                      </a:pPr>
                      <a:r>
                        <a:rPr lang="en-US" sz="800" dirty="0">
                          <a:solidFill>
                            <a:schemeClr val="dk1"/>
                          </a:solidFill>
                          <a:latin typeface="Comfortaa"/>
                          <a:ea typeface="Comfortaa"/>
                          <a:cs typeface="Comfortaa"/>
                          <a:sym typeface="Comfortaa"/>
                        </a:rPr>
                        <a:t>Released by Meta in collaboration with Microsoft</a:t>
                      </a:r>
                      <a:endParaRPr sz="800" dirty="0">
                        <a:solidFill>
                          <a:schemeClr val="dk1"/>
                        </a:solidFill>
                        <a:latin typeface="Comfortaa"/>
                        <a:ea typeface="Comfortaa"/>
                        <a:cs typeface="Comfortaa"/>
                        <a:sym typeface="Comfortaa"/>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800" dirty="0">
                          <a:solidFill>
                            <a:schemeClr val="dk1"/>
                          </a:solidFill>
                          <a:latin typeface="Comfortaa"/>
                          <a:ea typeface="Comfortaa"/>
                          <a:cs typeface="Comfortaa"/>
                          <a:sym typeface="Comfortaa"/>
                        </a:rPr>
                        <a:t>Mistral AI championed FOSS models</a:t>
                      </a:r>
                      <a:endParaRPr sz="800" dirty="0">
                        <a:solidFill>
                          <a:schemeClr val="dk1"/>
                        </a:solidFill>
                        <a:latin typeface="Comfortaa"/>
                        <a:ea typeface="Comfortaa"/>
                        <a:cs typeface="Comfortaa"/>
                        <a:sym typeface="Comfortaa"/>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US" sz="800" dirty="0">
                          <a:solidFill>
                            <a:schemeClr val="dk1"/>
                          </a:solidFill>
                          <a:latin typeface="Comfortaa"/>
                          <a:ea typeface="Comfortaa"/>
                          <a:cs typeface="Comfortaa"/>
                          <a:sym typeface="Comfortaa"/>
                        </a:rPr>
                        <a:t>Wizard improves on </a:t>
                      </a:r>
                      <a:r>
                        <a:rPr lang="en-US" sz="800" dirty="0" err="1">
                          <a:solidFill>
                            <a:schemeClr val="dk1"/>
                          </a:solidFill>
                          <a:latin typeface="Comfortaa"/>
                          <a:ea typeface="Comfortaa"/>
                          <a:cs typeface="Comfortaa"/>
                          <a:sym typeface="Comfortaa"/>
                        </a:rPr>
                        <a:t>LLaMA</a:t>
                      </a:r>
                      <a:r>
                        <a:rPr lang="en-US" sz="800" dirty="0">
                          <a:solidFill>
                            <a:schemeClr val="dk1"/>
                          </a:solidFill>
                          <a:latin typeface="Comfortaa"/>
                          <a:ea typeface="Comfortaa"/>
                          <a:cs typeface="Comfortaa"/>
                          <a:sym typeface="Comfortaa"/>
                        </a:rPr>
                        <a:t> with </a:t>
                      </a:r>
                      <a:r>
                        <a:rPr lang="en-US" sz="800" dirty="0" err="1">
                          <a:solidFill>
                            <a:schemeClr val="dk1"/>
                          </a:solidFill>
                          <a:latin typeface="Comfortaa"/>
                          <a:ea typeface="Comfortaa"/>
                          <a:cs typeface="Comfortaa"/>
                          <a:sym typeface="Comfortaa"/>
                        </a:rPr>
                        <a:t>Evol</a:t>
                      </a:r>
                      <a:r>
                        <a:rPr lang="en-US" sz="800" dirty="0">
                          <a:solidFill>
                            <a:schemeClr val="dk1"/>
                          </a:solidFill>
                          <a:latin typeface="Comfortaa"/>
                          <a:ea typeface="Comfortaa"/>
                          <a:cs typeface="Comfortaa"/>
                          <a:sym typeface="Comfortaa"/>
                        </a:rPr>
                        <a:t>-Instruct</a:t>
                      </a:r>
                      <a:endParaRPr sz="800" dirty="0">
                        <a:solidFill>
                          <a:schemeClr val="dk1"/>
                        </a:solidFill>
                        <a:latin typeface="Comfortaa"/>
                        <a:ea typeface="Comfortaa"/>
                        <a:cs typeface="Comfortaa"/>
                        <a:sym typeface="Comfortaa"/>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lgn="ctr">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US" sz="800" dirty="0">
                          <a:solidFill>
                            <a:schemeClr val="dk1"/>
                          </a:solidFill>
                          <a:latin typeface="Comfortaa"/>
                          <a:ea typeface="Comfortaa"/>
                          <a:cs typeface="Comfortaa"/>
                          <a:sym typeface="Comfortaa"/>
                        </a:rPr>
                        <a:t>Phi-2 is a small LM from Microsoft Research</a:t>
                      </a:r>
                      <a:endParaRPr sz="800" dirty="0">
                        <a:solidFill>
                          <a:schemeClr val="dk1"/>
                        </a:solidFill>
                        <a:latin typeface="Comfortaa"/>
                        <a:ea typeface="Comfortaa"/>
                        <a:cs typeface="Comfortaa"/>
                        <a:sym typeface="Comfortaa"/>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lgn="ctr">
                      <a:solidFill>
                        <a:schemeClr val="dk1">
                          <a:alpha val="0"/>
                        </a:schemeClr>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US" sz="800" dirty="0">
                          <a:solidFill>
                            <a:schemeClr val="dk1"/>
                          </a:solidFill>
                          <a:latin typeface="Comfortaa"/>
                          <a:ea typeface="Comfortaa"/>
                          <a:cs typeface="Comfortaa"/>
                          <a:sym typeface="Comfortaa"/>
                        </a:rPr>
                        <a:t>These are trained on independent datasets</a:t>
                      </a:r>
                      <a:endParaRPr sz="800" dirty="0">
                        <a:solidFill>
                          <a:schemeClr val="dk1"/>
                        </a:solidFill>
                        <a:latin typeface="Comfortaa"/>
                        <a:ea typeface="Comfortaa"/>
                        <a:cs typeface="Comfortaa"/>
                        <a:sym typeface="Comfortaa"/>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681810">
                <a:tc>
                  <a:txBody>
                    <a:bodyPr/>
                    <a:lstStyle/>
                    <a:p>
                      <a:pPr marL="0" lvl="0" indent="0" algn="ctr" rtl="0">
                        <a:spcBef>
                          <a:spcPts val="0"/>
                        </a:spcBef>
                        <a:spcAft>
                          <a:spcPts val="0"/>
                        </a:spcAft>
                        <a:buNone/>
                      </a:pPr>
                      <a:r>
                        <a:rPr lang="en" sz="900" b="1" dirty="0">
                          <a:solidFill>
                            <a:schemeClr val="dk1"/>
                          </a:solidFill>
                          <a:latin typeface="Krona One"/>
                          <a:ea typeface="Krona One"/>
                          <a:cs typeface="Krona One"/>
                          <a:sym typeface="Krona One"/>
                        </a:rPr>
                        <a:t>Licensing</a:t>
                      </a:r>
                      <a:endParaRPr sz="800" dirty="0">
                        <a:solidFill>
                          <a:schemeClr val="dk1"/>
                        </a:solidFill>
                        <a:latin typeface="Comfortaa"/>
                        <a:ea typeface="Comfortaa"/>
                        <a:cs typeface="Comfortaa"/>
                        <a:sym typeface="Comfortaa"/>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1600"/>
                        </a:spcAft>
                        <a:buClr>
                          <a:srgbClr val="000000"/>
                        </a:buClr>
                        <a:buSzPts val="1100"/>
                        <a:buFont typeface="Arial"/>
                        <a:buNone/>
                      </a:pPr>
                      <a:r>
                        <a:rPr lang="en" sz="800" dirty="0">
                          <a:solidFill>
                            <a:schemeClr val="dk1"/>
                          </a:solidFill>
                          <a:latin typeface="Comfortaa"/>
                          <a:ea typeface="Comfortaa"/>
                          <a:cs typeface="Comfortaa"/>
                          <a:sym typeface="Comfortaa"/>
                        </a:rPr>
                        <a:t>Non-standard</a:t>
                      </a:r>
                      <a:endParaRPr sz="800" dirty="0">
                        <a:solidFill>
                          <a:schemeClr val="dk1"/>
                        </a:solidFill>
                        <a:latin typeface="Comfortaa"/>
                        <a:ea typeface="Comfortaa"/>
                        <a:cs typeface="Comfortaa"/>
                        <a:sym typeface="Comfortaa"/>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1600"/>
                        </a:spcAft>
                        <a:buClr>
                          <a:srgbClr val="000000"/>
                        </a:buClr>
                        <a:buSzPts val="1100"/>
                        <a:buFont typeface="Arial"/>
                        <a:buNone/>
                      </a:pPr>
                      <a:r>
                        <a:rPr lang="en" sz="800" dirty="0">
                          <a:solidFill>
                            <a:schemeClr val="dk1"/>
                          </a:solidFill>
                          <a:latin typeface="Comfortaa"/>
                          <a:ea typeface="Comfortaa"/>
                          <a:cs typeface="Comfortaa"/>
                          <a:sym typeface="Comfortaa"/>
                        </a:rPr>
                        <a:t>Apache 2.0</a:t>
                      </a:r>
                      <a:endParaRPr sz="800" dirty="0">
                        <a:solidFill>
                          <a:schemeClr val="dk1"/>
                        </a:solidFill>
                        <a:latin typeface="Comfortaa"/>
                        <a:ea typeface="Comfortaa"/>
                        <a:cs typeface="Comfortaa"/>
                        <a:sym typeface="Comfortaa"/>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1600"/>
                        </a:spcAft>
                        <a:buNone/>
                      </a:pPr>
                      <a:r>
                        <a:rPr lang="en-US" sz="800" dirty="0">
                          <a:solidFill>
                            <a:schemeClr val="dk1"/>
                          </a:solidFill>
                          <a:latin typeface="Comfortaa"/>
                          <a:ea typeface="Comfortaa"/>
                          <a:cs typeface="Comfortaa"/>
                          <a:sym typeface="Comfortaa"/>
                        </a:rPr>
                        <a:t>Non-standard</a:t>
                      </a:r>
                    </a:p>
                  </a:txBody>
                  <a:tcPr marL="91425" marR="91425" marT="91425" marB="91425" anchor="ctr">
                    <a:lnL w="9525" cap="flat" cmpd="sng">
                      <a:solidFill>
                        <a:schemeClr val="dk1">
                          <a:alpha val="0"/>
                        </a:schemeClr>
                      </a:solidFill>
                      <a:prstDash val="solid"/>
                      <a:round/>
                      <a:headEnd type="none" w="sm" len="sm"/>
                      <a:tailEnd type="none" w="sm" len="sm"/>
                    </a:lnL>
                    <a:lnR w="9525" cap="flat" cmpd="sng" algn="ctr">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1600"/>
                        </a:spcAft>
                        <a:buNone/>
                      </a:pPr>
                      <a:r>
                        <a:rPr lang="en-US" sz="800" dirty="0">
                          <a:solidFill>
                            <a:schemeClr val="dk1"/>
                          </a:solidFill>
                          <a:latin typeface="Comfortaa"/>
                          <a:ea typeface="Comfortaa"/>
                          <a:cs typeface="Comfortaa"/>
                          <a:sym typeface="Comfortaa"/>
                        </a:rPr>
                        <a:t>MIT</a:t>
                      </a:r>
                      <a:endParaRPr sz="800" dirty="0">
                        <a:solidFill>
                          <a:schemeClr val="dk1"/>
                        </a:solidFill>
                        <a:latin typeface="Comfortaa"/>
                        <a:ea typeface="Comfortaa"/>
                        <a:cs typeface="Comfortaa"/>
                        <a:sym typeface="Comfortaa"/>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lgn="ctr">
                      <a:solidFill>
                        <a:schemeClr val="dk1">
                          <a:alpha val="0"/>
                        </a:schemeClr>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tc>
                  <a:txBody>
                    <a:bodyPr/>
                    <a:lstStyle/>
                    <a:p>
                      <a:pPr marL="0" lvl="0" indent="0" algn="ctr" rtl="0">
                        <a:spcBef>
                          <a:spcPts val="0"/>
                        </a:spcBef>
                        <a:spcAft>
                          <a:spcPts val="1600"/>
                        </a:spcAft>
                        <a:buNone/>
                      </a:pPr>
                      <a:r>
                        <a:rPr lang="en-US" sz="800" dirty="0">
                          <a:solidFill>
                            <a:schemeClr val="dk1"/>
                          </a:solidFill>
                          <a:latin typeface="Comfortaa"/>
                          <a:ea typeface="Comfortaa"/>
                          <a:cs typeface="Comfortaa"/>
                          <a:sym typeface="Comfortaa"/>
                        </a:rPr>
                        <a:t>Permissive</a:t>
                      </a:r>
                      <a:endParaRPr sz="800" dirty="0">
                        <a:solidFill>
                          <a:schemeClr val="dk1"/>
                        </a:solidFill>
                        <a:latin typeface="Comfortaa"/>
                        <a:ea typeface="Comfortaa"/>
                        <a:cs typeface="Comfortaa"/>
                        <a:sym typeface="Comfortaa"/>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681810">
                <a:tc>
                  <a:txBody>
                    <a:bodyPr/>
                    <a:lstStyle/>
                    <a:p>
                      <a:pPr marL="0" lvl="0" indent="0" algn="ctr" rtl="0">
                        <a:spcBef>
                          <a:spcPts val="0"/>
                        </a:spcBef>
                        <a:spcAft>
                          <a:spcPts val="0"/>
                        </a:spcAft>
                        <a:buNone/>
                      </a:pPr>
                      <a:r>
                        <a:rPr lang="en" sz="900" b="1" dirty="0">
                          <a:solidFill>
                            <a:schemeClr val="dk1"/>
                          </a:solidFill>
                          <a:latin typeface="Krona One"/>
                          <a:ea typeface="Krona One"/>
                          <a:cs typeface="Krona One"/>
                          <a:sym typeface="Krona One"/>
                        </a:rPr>
                        <a:t>Parameters</a:t>
                      </a:r>
                      <a:endParaRPr sz="800" dirty="0">
                        <a:solidFill>
                          <a:schemeClr val="dk1"/>
                        </a:solidFill>
                        <a:latin typeface="Comfortaa"/>
                        <a:ea typeface="Comfortaa"/>
                        <a:cs typeface="Comfortaa"/>
                        <a:sym typeface="Comfortaa"/>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800" dirty="0">
                          <a:solidFill>
                            <a:schemeClr val="dk1"/>
                          </a:solidFill>
                          <a:latin typeface="Comfortaa"/>
                          <a:ea typeface="Comfortaa"/>
                          <a:cs typeface="Comfortaa"/>
                          <a:sym typeface="Comfortaa"/>
                        </a:rPr>
                        <a:t>7B</a:t>
                      </a:r>
                      <a:endParaRPr sz="800" dirty="0">
                        <a:solidFill>
                          <a:schemeClr val="dk1"/>
                        </a:solidFill>
                        <a:latin typeface="Comfortaa"/>
                        <a:ea typeface="Comfortaa"/>
                        <a:cs typeface="Comfortaa"/>
                        <a:sym typeface="Comfortaa"/>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800" dirty="0">
                          <a:solidFill>
                            <a:schemeClr val="dk1"/>
                          </a:solidFill>
                          <a:latin typeface="Comfortaa"/>
                          <a:ea typeface="Comfortaa"/>
                          <a:cs typeface="Comfortaa"/>
                          <a:sym typeface="Comfortaa"/>
                        </a:rPr>
                        <a:t>7B</a:t>
                      </a:r>
                      <a:endParaRPr sz="800" dirty="0">
                        <a:solidFill>
                          <a:schemeClr val="dk1"/>
                        </a:solidFill>
                        <a:latin typeface="Comfortaa"/>
                        <a:ea typeface="Comfortaa"/>
                        <a:cs typeface="Comfortaa"/>
                        <a:sym typeface="Comfortaa"/>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800" dirty="0">
                          <a:solidFill>
                            <a:schemeClr val="dk1"/>
                          </a:solidFill>
                          <a:latin typeface="Comfortaa"/>
                          <a:ea typeface="Comfortaa"/>
                          <a:cs typeface="Comfortaa"/>
                          <a:sym typeface="Comfortaa"/>
                        </a:rPr>
                        <a:t>7-13B</a:t>
                      </a:r>
                      <a:endParaRPr sz="800" dirty="0">
                        <a:solidFill>
                          <a:schemeClr val="dk1"/>
                        </a:solidFill>
                        <a:latin typeface="Comfortaa"/>
                        <a:ea typeface="Comfortaa"/>
                        <a:cs typeface="Comfortaa"/>
                        <a:sym typeface="Comfortaa"/>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lgn="ctr">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US" sz="800" dirty="0">
                          <a:solidFill>
                            <a:schemeClr val="dk1"/>
                          </a:solidFill>
                          <a:latin typeface="Comfortaa"/>
                          <a:ea typeface="Comfortaa"/>
                          <a:cs typeface="Comfortaa"/>
                          <a:sym typeface="Comfortaa"/>
                        </a:rPr>
                        <a:t>2..7B</a:t>
                      </a:r>
                      <a:endParaRPr sz="800" dirty="0">
                        <a:solidFill>
                          <a:schemeClr val="dk1"/>
                        </a:solidFill>
                        <a:latin typeface="Comfortaa"/>
                        <a:ea typeface="Comfortaa"/>
                        <a:cs typeface="Comfortaa"/>
                        <a:sym typeface="Comfortaa"/>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lgn="ctr">
                      <a:solidFill>
                        <a:schemeClr val="dk1">
                          <a:alpha val="0"/>
                        </a:schemeClr>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US" sz="800" dirty="0">
                          <a:solidFill>
                            <a:schemeClr val="dk1"/>
                          </a:solidFill>
                          <a:latin typeface="Comfortaa"/>
                          <a:ea typeface="Comfortaa"/>
                          <a:cs typeface="Comfortaa"/>
                          <a:sym typeface="Comfortaa"/>
                        </a:rPr>
                        <a:t>1.6B-9B</a:t>
                      </a:r>
                      <a:endParaRPr sz="800" dirty="0">
                        <a:solidFill>
                          <a:schemeClr val="dk1"/>
                        </a:solidFill>
                        <a:latin typeface="Comfortaa"/>
                        <a:ea typeface="Comfortaa"/>
                        <a:cs typeface="Comfortaa"/>
                        <a:sym typeface="Comfortaa"/>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681810">
                <a:tc>
                  <a:txBody>
                    <a:bodyPr/>
                    <a:lstStyle/>
                    <a:p>
                      <a:pPr marL="0" lvl="0" indent="0" algn="ctr" rtl="0">
                        <a:spcBef>
                          <a:spcPts val="0"/>
                        </a:spcBef>
                        <a:spcAft>
                          <a:spcPts val="0"/>
                        </a:spcAft>
                        <a:buNone/>
                      </a:pPr>
                      <a:endParaRPr sz="800" dirty="0">
                        <a:solidFill>
                          <a:schemeClr val="dk1"/>
                        </a:solidFill>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alpha val="0"/>
                        </a:schemeClr>
                      </a:solidFill>
                      <a:prstDash val="solid"/>
                      <a:round/>
                      <a:headEnd type="none" w="sm" len="sm"/>
                      <a:tailEnd type="none" w="sm" len="sm"/>
                    </a:lnB>
                  </a:tcPr>
                </a:tc>
                <a:tc>
                  <a:txBody>
                    <a:bodyPr/>
                    <a:lstStyle/>
                    <a:p>
                      <a:pPr marL="0" lvl="0" indent="0" algn="ctr" rtl="0">
                        <a:spcBef>
                          <a:spcPts val="0"/>
                        </a:spcBef>
                        <a:spcAft>
                          <a:spcPts val="0"/>
                        </a:spcAft>
                        <a:buNone/>
                      </a:pPr>
                      <a:endParaRPr sz="800" dirty="0">
                        <a:solidFill>
                          <a:schemeClr val="dk1"/>
                        </a:solidFill>
                        <a:latin typeface="Comfortaa"/>
                        <a:ea typeface="Comfortaa"/>
                        <a:cs typeface="Comfortaa"/>
                        <a:sym typeface="Comfortaa"/>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alpha val="0"/>
                        </a:schemeClr>
                      </a:solidFill>
                      <a:prstDash val="solid"/>
                      <a:round/>
                      <a:headEnd type="none" w="sm" len="sm"/>
                      <a:tailEnd type="none" w="sm" len="sm"/>
                    </a:lnB>
                  </a:tcPr>
                </a:tc>
                <a:tc>
                  <a:txBody>
                    <a:bodyPr/>
                    <a:lstStyle/>
                    <a:p>
                      <a:pPr marL="0" lvl="0" indent="0" algn="ctr" rtl="0">
                        <a:spcBef>
                          <a:spcPts val="0"/>
                        </a:spcBef>
                        <a:spcAft>
                          <a:spcPts val="0"/>
                        </a:spcAft>
                        <a:buNone/>
                      </a:pPr>
                      <a:endParaRPr sz="800" dirty="0">
                        <a:solidFill>
                          <a:schemeClr val="dk1"/>
                        </a:solidFill>
                        <a:latin typeface="Comfortaa"/>
                        <a:ea typeface="Comfortaa"/>
                        <a:cs typeface="Comfortaa"/>
                        <a:sym typeface="Comfortaa"/>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alpha val="0"/>
                        </a:schemeClr>
                      </a:solidFill>
                      <a:prstDash val="solid"/>
                      <a:round/>
                      <a:headEnd type="none" w="sm" len="sm"/>
                      <a:tailEnd type="none" w="sm" len="sm"/>
                    </a:lnB>
                  </a:tcPr>
                </a:tc>
                <a:tc>
                  <a:txBody>
                    <a:bodyPr/>
                    <a:lstStyle/>
                    <a:p>
                      <a:pPr marL="0" lvl="0" indent="0" algn="ctr" rtl="0">
                        <a:spcBef>
                          <a:spcPts val="0"/>
                        </a:spcBef>
                        <a:spcAft>
                          <a:spcPts val="0"/>
                        </a:spcAft>
                        <a:buNone/>
                      </a:pPr>
                      <a:endParaRPr sz="800" dirty="0">
                        <a:solidFill>
                          <a:schemeClr val="dk1"/>
                        </a:solidFill>
                        <a:latin typeface="Comfortaa"/>
                        <a:ea typeface="Comfortaa"/>
                        <a:cs typeface="Comfortaa"/>
                        <a:sym typeface="Comfortaa"/>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lgn="ctr">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alpha val="0"/>
                        </a:schemeClr>
                      </a:solidFill>
                      <a:prstDash val="solid"/>
                      <a:round/>
                      <a:headEnd type="none" w="sm" len="sm"/>
                      <a:tailEnd type="none" w="sm" len="sm"/>
                    </a:lnB>
                  </a:tcPr>
                </a:tc>
                <a:tc>
                  <a:txBody>
                    <a:bodyPr/>
                    <a:lstStyle/>
                    <a:p>
                      <a:pPr marL="0" lvl="0" indent="0" algn="ctr" rtl="0">
                        <a:spcBef>
                          <a:spcPts val="0"/>
                        </a:spcBef>
                        <a:spcAft>
                          <a:spcPts val="0"/>
                        </a:spcAft>
                        <a:buNone/>
                      </a:pPr>
                      <a:endParaRPr sz="800" dirty="0">
                        <a:solidFill>
                          <a:schemeClr val="dk1"/>
                        </a:solidFill>
                        <a:latin typeface="Comfortaa"/>
                        <a:ea typeface="Comfortaa"/>
                        <a:cs typeface="Comfortaa"/>
                        <a:sym typeface="Comfortaa"/>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lgn="ctr">
                      <a:solidFill>
                        <a:schemeClr val="dk1">
                          <a:alpha val="0"/>
                        </a:schemeClr>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solidFill>
                        <a:schemeClr val="dk1">
                          <a:alpha val="0"/>
                        </a:schemeClr>
                      </a:solidFill>
                      <a:prstDash val="solid"/>
                      <a:round/>
                      <a:headEnd type="none" w="sm" len="sm"/>
                      <a:tailEnd type="none" w="sm" len="sm"/>
                    </a:lnB>
                  </a:tcPr>
                </a:tc>
                <a:tc>
                  <a:txBody>
                    <a:bodyPr/>
                    <a:lstStyle/>
                    <a:p>
                      <a:pPr marL="0" lvl="0" indent="0" algn="ctr" rtl="0">
                        <a:spcBef>
                          <a:spcPts val="0"/>
                        </a:spcBef>
                        <a:spcAft>
                          <a:spcPts val="0"/>
                        </a:spcAft>
                        <a:buNone/>
                      </a:pPr>
                      <a:endParaRPr sz="800" dirty="0">
                        <a:solidFill>
                          <a:schemeClr val="dk1"/>
                        </a:solidFill>
                        <a:latin typeface="Comfortaa"/>
                        <a:ea typeface="Comfortaa"/>
                        <a:cs typeface="Comfortaa"/>
                        <a:sym typeface="Comfortaa"/>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solidFill>
                        <a:schemeClr val="dk1">
                          <a:alpha val="0"/>
                        </a:schemeClr>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
        <p:nvSpPr>
          <p:cNvPr id="2" name="TextBox 1">
            <a:extLst>
              <a:ext uri="{FF2B5EF4-FFF2-40B4-BE49-F238E27FC236}">
                <a16:creationId xmlns:a16="http://schemas.microsoft.com/office/drawing/2014/main" id="{A0208CC3-CDAF-23DB-BF39-AD537315954F}"/>
              </a:ext>
            </a:extLst>
          </p:cNvPr>
          <p:cNvSpPr txBox="1"/>
          <p:nvPr/>
        </p:nvSpPr>
        <p:spPr>
          <a:xfrm>
            <a:off x="3649285" y="1051469"/>
            <a:ext cx="1845377" cy="230832"/>
          </a:xfrm>
          <a:prstGeom prst="rect">
            <a:avLst/>
          </a:prstGeom>
          <a:noFill/>
        </p:spPr>
        <p:txBody>
          <a:bodyPr wrap="none" rtlCol="0">
            <a:spAutoFit/>
          </a:bodyPr>
          <a:lstStyle/>
          <a:p>
            <a:r>
              <a:rPr lang="en-US" sz="900" dirty="0">
                <a:solidFill>
                  <a:schemeClr val="dk1"/>
                </a:solidFill>
                <a:latin typeface="Comfortaa"/>
              </a:rPr>
              <a:t>(4 bit quantized) via </a:t>
            </a:r>
            <a:r>
              <a:rPr lang="en-US" sz="900" dirty="0" err="1">
                <a:solidFill>
                  <a:schemeClr val="dk1"/>
                </a:solidFill>
                <a:latin typeface="Comfortaa"/>
              </a:rPr>
              <a:t>Ollama</a:t>
            </a:r>
            <a:endParaRPr lang="en-IN" sz="1600" dirty="0"/>
          </a:p>
        </p:txBody>
      </p:sp>
    </p:spTree>
    <p:extLst>
      <p:ext uri="{BB962C8B-B14F-4D97-AF65-F5344CB8AC3E}">
        <p14:creationId xmlns:p14="http://schemas.microsoft.com/office/powerpoint/2010/main" val="23223676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358" name="Google Shape;358;p34"/>
          <p:cNvSpPr txBox="1">
            <a:spLocks noGrp="1"/>
          </p:cNvSpPr>
          <p:nvPr>
            <p:ph type="subTitle" idx="3"/>
          </p:nvPr>
        </p:nvSpPr>
        <p:spPr>
          <a:xfrm>
            <a:off x="1660550" y="1631635"/>
            <a:ext cx="2779200" cy="409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solidFill>
                  <a:schemeClr val="bg1">
                    <a:lumMod val="75000"/>
                  </a:schemeClr>
                </a:solidFill>
              </a:rPr>
              <a:t>INTRODUCTION</a:t>
            </a:r>
            <a:endParaRPr dirty="0">
              <a:solidFill>
                <a:schemeClr val="bg1">
                  <a:lumMod val="75000"/>
                </a:schemeClr>
              </a:solidFill>
            </a:endParaRPr>
          </a:p>
        </p:txBody>
      </p:sp>
      <p:sp>
        <p:nvSpPr>
          <p:cNvPr id="359" name="Google Shape;359;p34"/>
          <p:cNvSpPr txBox="1">
            <a:spLocks noGrp="1"/>
          </p:cNvSpPr>
          <p:nvPr>
            <p:ph type="title" idx="2"/>
          </p:nvPr>
        </p:nvSpPr>
        <p:spPr>
          <a:xfrm>
            <a:off x="720000" y="1488975"/>
            <a:ext cx="903600" cy="695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_01</a:t>
            </a:r>
            <a:endParaRPr/>
          </a:p>
        </p:txBody>
      </p:sp>
      <p:sp>
        <p:nvSpPr>
          <p:cNvPr id="360" name="Google Shape;360;p3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TABLE OF CONTENTS</a:t>
            </a:r>
            <a:endParaRPr/>
          </a:p>
        </p:txBody>
      </p:sp>
      <p:sp>
        <p:nvSpPr>
          <p:cNvPr id="362" name="Google Shape;362;p34"/>
          <p:cNvSpPr txBox="1">
            <a:spLocks noGrp="1"/>
          </p:cNvSpPr>
          <p:nvPr>
            <p:ph type="title" idx="4"/>
          </p:nvPr>
        </p:nvSpPr>
        <p:spPr>
          <a:xfrm>
            <a:off x="4709150" y="1488975"/>
            <a:ext cx="903600" cy="695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_02</a:t>
            </a:r>
            <a:endParaRPr/>
          </a:p>
        </p:txBody>
      </p:sp>
      <p:sp>
        <p:nvSpPr>
          <p:cNvPr id="364" name="Google Shape;364;p34"/>
          <p:cNvSpPr txBox="1">
            <a:spLocks noGrp="1"/>
          </p:cNvSpPr>
          <p:nvPr>
            <p:ph type="subTitle" idx="6"/>
          </p:nvPr>
        </p:nvSpPr>
        <p:spPr>
          <a:xfrm>
            <a:off x="5649700" y="1638095"/>
            <a:ext cx="2779200" cy="409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solidFill>
                  <a:schemeClr val="bg1">
                    <a:lumMod val="75000"/>
                  </a:schemeClr>
                </a:solidFill>
              </a:rPr>
              <a:t>TECHNOLOGIES</a:t>
            </a:r>
            <a:endParaRPr dirty="0">
              <a:solidFill>
                <a:schemeClr val="bg1">
                  <a:lumMod val="75000"/>
                </a:schemeClr>
              </a:solidFill>
            </a:endParaRPr>
          </a:p>
        </p:txBody>
      </p:sp>
      <p:sp>
        <p:nvSpPr>
          <p:cNvPr id="365" name="Google Shape;365;p34"/>
          <p:cNvSpPr txBox="1">
            <a:spLocks noGrp="1"/>
          </p:cNvSpPr>
          <p:nvPr>
            <p:ph type="title" idx="7"/>
          </p:nvPr>
        </p:nvSpPr>
        <p:spPr>
          <a:xfrm>
            <a:off x="720000" y="2551225"/>
            <a:ext cx="903600" cy="695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_03</a:t>
            </a:r>
            <a:endParaRPr/>
          </a:p>
        </p:txBody>
      </p:sp>
      <p:sp>
        <p:nvSpPr>
          <p:cNvPr id="367" name="Google Shape;367;p34"/>
          <p:cNvSpPr txBox="1">
            <a:spLocks noGrp="1"/>
          </p:cNvSpPr>
          <p:nvPr>
            <p:ph type="subTitle" idx="9"/>
          </p:nvPr>
        </p:nvSpPr>
        <p:spPr>
          <a:xfrm>
            <a:off x="1660550" y="2706677"/>
            <a:ext cx="2779200" cy="409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METHODOLOGY</a:t>
            </a:r>
            <a:endParaRPr dirty="0"/>
          </a:p>
        </p:txBody>
      </p:sp>
      <p:sp>
        <p:nvSpPr>
          <p:cNvPr id="368" name="Google Shape;368;p34"/>
          <p:cNvSpPr txBox="1">
            <a:spLocks noGrp="1"/>
          </p:cNvSpPr>
          <p:nvPr>
            <p:ph type="title" idx="13"/>
          </p:nvPr>
        </p:nvSpPr>
        <p:spPr>
          <a:xfrm>
            <a:off x="4709150" y="2551225"/>
            <a:ext cx="903600" cy="695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_04</a:t>
            </a:r>
            <a:endParaRPr/>
          </a:p>
        </p:txBody>
      </p:sp>
      <p:sp>
        <p:nvSpPr>
          <p:cNvPr id="370" name="Google Shape;370;p34"/>
          <p:cNvSpPr txBox="1">
            <a:spLocks noGrp="1"/>
          </p:cNvSpPr>
          <p:nvPr>
            <p:ph type="subTitle" idx="15"/>
          </p:nvPr>
        </p:nvSpPr>
        <p:spPr>
          <a:xfrm>
            <a:off x="5649700" y="2694175"/>
            <a:ext cx="2779200" cy="409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RESULT</a:t>
            </a:r>
            <a:endParaRPr dirty="0"/>
          </a:p>
        </p:txBody>
      </p:sp>
      <p:sp>
        <p:nvSpPr>
          <p:cNvPr id="371" name="Google Shape;371;p34"/>
          <p:cNvSpPr txBox="1">
            <a:spLocks noGrp="1"/>
          </p:cNvSpPr>
          <p:nvPr>
            <p:ph type="title" idx="16"/>
          </p:nvPr>
        </p:nvSpPr>
        <p:spPr>
          <a:xfrm>
            <a:off x="720000" y="3613475"/>
            <a:ext cx="903600" cy="695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_05</a:t>
            </a:r>
            <a:endParaRPr/>
          </a:p>
        </p:txBody>
      </p:sp>
      <p:sp>
        <p:nvSpPr>
          <p:cNvPr id="373" name="Google Shape;373;p34"/>
          <p:cNvSpPr txBox="1">
            <a:spLocks noGrp="1"/>
          </p:cNvSpPr>
          <p:nvPr>
            <p:ph type="subTitle" idx="18"/>
          </p:nvPr>
        </p:nvSpPr>
        <p:spPr>
          <a:xfrm>
            <a:off x="1660550" y="3756425"/>
            <a:ext cx="2779200" cy="409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CONCLUSION</a:t>
            </a:r>
            <a:endParaRPr dirty="0"/>
          </a:p>
        </p:txBody>
      </p:sp>
      <p:sp>
        <p:nvSpPr>
          <p:cNvPr id="374" name="Google Shape;374;p34"/>
          <p:cNvSpPr/>
          <p:nvPr/>
        </p:nvSpPr>
        <p:spPr>
          <a:xfrm rot="5400000">
            <a:off x="6397725" y="4172300"/>
            <a:ext cx="436200" cy="4362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4"/>
          <p:cNvSpPr/>
          <p:nvPr/>
        </p:nvSpPr>
        <p:spPr>
          <a:xfrm rot="5400000">
            <a:off x="6947475" y="4172300"/>
            <a:ext cx="436200" cy="4362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4"/>
          <p:cNvSpPr/>
          <p:nvPr/>
        </p:nvSpPr>
        <p:spPr>
          <a:xfrm rot="5400000">
            <a:off x="7497225" y="4172300"/>
            <a:ext cx="436200" cy="4362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366941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80"/>
        <p:cNvGrpSpPr/>
        <p:nvPr/>
      </p:nvGrpSpPr>
      <p:grpSpPr>
        <a:xfrm>
          <a:off x="0" y="0"/>
          <a:ext cx="0" cy="0"/>
          <a:chOff x="0" y="0"/>
          <a:chExt cx="0" cy="0"/>
        </a:xfrm>
      </p:grpSpPr>
      <p:sp>
        <p:nvSpPr>
          <p:cNvPr id="381" name="Google Shape;381;p35"/>
          <p:cNvSpPr txBox="1">
            <a:spLocks noGrp="1"/>
          </p:cNvSpPr>
          <p:nvPr>
            <p:ph type="title"/>
          </p:nvPr>
        </p:nvSpPr>
        <p:spPr>
          <a:xfrm>
            <a:off x="2028006" y="2362474"/>
            <a:ext cx="5087987" cy="735601"/>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METHODOLOGY</a:t>
            </a:r>
            <a:endParaRPr dirty="0"/>
          </a:p>
        </p:txBody>
      </p:sp>
      <p:sp>
        <p:nvSpPr>
          <p:cNvPr id="382" name="Google Shape;382;p35"/>
          <p:cNvSpPr txBox="1">
            <a:spLocks noGrp="1"/>
          </p:cNvSpPr>
          <p:nvPr>
            <p:ph type="title" idx="2"/>
          </p:nvPr>
        </p:nvSpPr>
        <p:spPr>
          <a:xfrm>
            <a:off x="3501750" y="989101"/>
            <a:ext cx="2140500" cy="1210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_03</a:t>
            </a:r>
            <a:endParaRPr dirty="0"/>
          </a:p>
        </p:txBody>
      </p:sp>
    </p:spTree>
    <p:extLst>
      <p:ext uri="{BB962C8B-B14F-4D97-AF65-F5344CB8AC3E}">
        <p14:creationId xmlns:p14="http://schemas.microsoft.com/office/powerpoint/2010/main" val="3238169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81"/>
        <p:cNvGrpSpPr/>
        <p:nvPr/>
      </p:nvGrpSpPr>
      <p:grpSpPr>
        <a:xfrm>
          <a:off x="0" y="0"/>
          <a:ext cx="0" cy="0"/>
          <a:chOff x="0" y="0"/>
          <a:chExt cx="0" cy="0"/>
        </a:xfrm>
      </p:grpSpPr>
      <p:sp>
        <p:nvSpPr>
          <p:cNvPr id="483" name="Google Shape;483;p4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900" dirty="0"/>
              <a:t>Hardware</a:t>
            </a:r>
            <a:endParaRPr sz="2900" dirty="0"/>
          </a:p>
        </p:txBody>
      </p:sp>
      <p:sp>
        <p:nvSpPr>
          <p:cNvPr id="484" name="Google Shape;484;p40"/>
          <p:cNvSpPr txBox="1"/>
          <p:nvPr/>
        </p:nvSpPr>
        <p:spPr>
          <a:xfrm>
            <a:off x="2183577" y="1703639"/>
            <a:ext cx="2745300" cy="572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0" indent="0">
              <a:buNone/>
              <a:defRPr sz="1200">
                <a:solidFill>
                  <a:schemeClr val="dk1"/>
                </a:solidFill>
                <a:latin typeface="Comfortaa"/>
                <a:ea typeface="Comfortaa"/>
                <a:cs typeface="Comfortaa"/>
              </a:defRPr>
            </a:lvl1pPr>
          </a:lstStyle>
          <a:p>
            <a:r>
              <a:rPr lang="en" sz="1100" dirty="0">
                <a:sym typeface="Comfortaa"/>
              </a:rPr>
              <a:t>AMD 5800HS (8C/16T 4.4GHz)</a:t>
            </a:r>
            <a:endParaRPr sz="1100" dirty="0">
              <a:sym typeface="Comfortaa"/>
            </a:endParaRPr>
          </a:p>
        </p:txBody>
      </p:sp>
      <p:sp>
        <p:nvSpPr>
          <p:cNvPr id="485" name="Google Shape;485;p40"/>
          <p:cNvSpPr txBox="1"/>
          <p:nvPr/>
        </p:nvSpPr>
        <p:spPr>
          <a:xfrm>
            <a:off x="2183577" y="2662463"/>
            <a:ext cx="2745300" cy="572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0" indent="0">
              <a:buNone/>
              <a:defRPr sz="1200">
                <a:solidFill>
                  <a:schemeClr val="dk1"/>
                </a:solidFill>
                <a:latin typeface="Comfortaa"/>
                <a:ea typeface="Comfortaa"/>
                <a:cs typeface="Comfortaa"/>
              </a:defRPr>
            </a:lvl1pPr>
          </a:lstStyle>
          <a:p>
            <a:r>
              <a:rPr lang="en" sz="1100" dirty="0">
                <a:sym typeface="Comfortaa"/>
              </a:rPr>
              <a:t>NVIDIA RTX3050 (4GB) (Mobile)</a:t>
            </a:r>
            <a:endParaRPr sz="1100" dirty="0">
              <a:sym typeface="Comfortaa"/>
            </a:endParaRPr>
          </a:p>
        </p:txBody>
      </p:sp>
      <p:sp>
        <p:nvSpPr>
          <p:cNvPr id="486" name="Google Shape;486;p40"/>
          <p:cNvSpPr txBox="1"/>
          <p:nvPr/>
        </p:nvSpPr>
        <p:spPr>
          <a:xfrm>
            <a:off x="2183577" y="3621287"/>
            <a:ext cx="2745300" cy="572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RPr/>
            </a:defPPr>
            <a:lvl1pPr marL="0" indent="0">
              <a:buNone/>
              <a:defRPr sz="1200">
                <a:solidFill>
                  <a:schemeClr val="dk1"/>
                </a:solidFill>
                <a:latin typeface="Comfortaa"/>
                <a:ea typeface="Comfortaa"/>
                <a:cs typeface="Comfortaa"/>
              </a:defRPr>
            </a:lvl1pPr>
          </a:lstStyle>
          <a:p>
            <a:r>
              <a:rPr lang="en" sz="1100" dirty="0">
                <a:sym typeface="Comfortaa"/>
              </a:rPr>
              <a:t>16GB DDR4 + 80GB PCIe 3.0 Paging</a:t>
            </a:r>
            <a:endParaRPr sz="1100" dirty="0">
              <a:sym typeface="Comfortaa"/>
            </a:endParaRPr>
          </a:p>
        </p:txBody>
      </p:sp>
      <p:sp>
        <p:nvSpPr>
          <p:cNvPr id="487" name="Google Shape;487;p40"/>
          <p:cNvSpPr txBox="1">
            <a:spLocks noGrp="1"/>
          </p:cNvSpPr>
          <p:nvPr>
            <p:ph type="title" idx="4294967295"/>
          </p:nvPr>
        </p:nvSpPr>
        <p:spPr>
          <a:xfrm>
            <a:off x="773875" y="1673789"/>
            <a:ext cx="1199400" cy="695400"/>
          </a:xfrm>
          <a:prstGeom prst="rect">
            <a:avLst/>
          </a:prstGeom>
          <a:solidFill>
            <a:schemeClr val="dk1"/>
          </a:solidFill>
        </p:spPr>
        <p:txBody>
          <a:bodyPr spcFirstLastPara="1" wrap="square" lIns="91425" tIns="91425" rIns="91425" bIns="91425" anchor="ctr" anchorCtr="0">
            <a:noAutofit/>
          </a:bodyPr>
          <a:lstStyle/>
          <a:p>
            <a:pPr marL="0" lvl="0" indent="0" algn="l" rtl="0">
              <a:spcBef>
                <a:spcPts val="0"/>
              </a:spcBef>
              <a:spcAft>
                <a:spcPts val="0"/>
              </a:spcAft>
              <a:buNone/>
            </a:pPr>
            <a:r>
              <a:rPr lang="en" sz="3000">
                <a:solidFill>
                  <a:schemeClr val="lt1"/>
                </a:solidFill>
              </a:rPr>
              <a:t>_01</a:t>
            </a:r>
            <a:endParaRPr sz="3000">
              <a:solidFill>
                <a:schemeClr val="lt1"/>
              </a:solidFill>
            </a:endParaRPr>
          </a:p>
        </p:txBody>
      </p:sp>
      <p:sp>
        <p:nvSpPr>
          <p:cNvPr id="488" name="Google Shape;488;p40"/>
          <p:cNvSpPr txBox="1">
            <a:spLocks noGrp="1"/>
          </p:cNvSpPr>
          <p:nvPr>
            <p:ph type="title" idx="4294967295"/>
          </p:nvPr>
        </p:nvSpPr>
        <p:spPr>
          <a:xfrm>
            <a:off x="773875" y="2601125"/>
            <a:ext cx="1199400" cy="695400"/>
          </a:xfrm>
          <a:prstGeom prst="rect">
            <a:avLst/>
          </a:prstGeom>
          <a:solidFill>
            <a:schemeClr val="dk1"/>
          </a:solidFill>
        </p:spPr>
        <p:txBody>
          <a:bodyPr spcFirstLastPara="1" wrap="square" lIns="91425" tIns="91425" rIns="91425" bIns="91425" anchor="ctr" anchorCtr="0">
            <a:noAutofit/>
          </a:bodyPr>
          <a:lstStyle/>
          <a:p>
            <a:pPr marL="0" lvl="0" indent="0" algn="l" rtl="0">
              <a:spcBef>
                <a:spcPts val="0"/>
              </a:spcBef>
              <a:spcAft>
                <a:spcPts val="0"/>
              </a:spcAft>
              <a:buNone/>
            </a:pPr>
            <a:r>
              <a:rPr lang="en" sz="3000">
                <a:solidFill>
                  <a:schemeClr val="lt1"/>
                </a:solidFill>
              </a:rPr>
              <a:t>_02</a:t>
            </a:r>
            <a:endParaRPr sz="3000">
              <a:solidFill>
                <a:schemeClr val="lt1"/>
              </a:solidFill>
            </a:endParaRPr>
          </a:p>
        </p:txBody>
      </p:sp>
      <p:sp>
        <p:nvSpPr>
          <p:cNvPr id="489" name="Google Shape;489;p40"/>
          <p:cNvSpPr txBox="1">
            <a:spLocks noGrp="1"/>
          </p:cNvSpPr>
          <p:nvPr>
            <p:ph type="title" idx="4294967295"/>
          </p:nvPr>
        </p:nvSpPr>
        <p:spPr>
          <a:xfrm>
            <a:off x="773875" y="3559925"/>
            <a:ext cx="1199400" cy="695400"/>
          </a:xfrm>
          <a:prstGeom prst="rect">
            <a:avLst/>
          </a:prstGeom>
          <a:solidFill>
            <a:schemeClr val="dk1"/>
          </a:solidFill>
        </p:spPr>
        <p:txBody>
          <a:bodyPr spcFirstLastPara="1" wrap="square" lIns="91425" tIns="91425" rIns="91425" bIns="91425" anchor="ctr" anchorCtr="0">
            <a:noAutofit/>
          </a:bodyPr>
          <a:lstStyle/>
          <a:p>
            <a:pPr marL="0" lvl="0" indent="0" algn="l" rtl="0">
              <a:spcBef>
                <a:spcPts val="0"/>
              </a:spcBef>
              <a:spcAft>
                <a:spcPts val="0"/>
              </a:spcAft>
              <a:buNone/>
            </a:pPr>
            <a:r>
              <a:rPr lang="en" sz="3000">
                <a:solidFill>
                  <a:schemeClr val="lt1"/>
                </a:solidFill>
              </a:rPr>
              <a:t>_03</a:t>
            </a:r>
            <a:endParaRPr sz="3000">
              <a:solidFill>
                <a:schemeClr val="lt1"/>
              </a:solidFill>
            </a:endParaRPr>
          </a:p>
        </p:txBody>
      </p:sp>
      <p:cxnSp>
        <p:nvCxnSpPr>
          <p:cNvPr id="498" name="Google Shape;498;p40"/>
          <p:cNvCxnSpPr>
            <a:stCxn id="484" idx="3"/>
          </p:cNvCxnSpPr>
          <p:nvPr/>
        </p:nvCxnSpPr>
        <p:spPr>
          <a:xfrm>
            <a:off x="4928877" y="1989989"/>
            <a:ext cx="2489700" cy="135000"/>
          </a:xfrm>
          <a:prstGeom prst="bentConnector3">
            <a:avLst>
              <a:gd name="adj1" fmla="val 50000"/>
            </a:avLst>
          </a:prstGeom>
          <a:noFill/>
          <a:ln w="9525" cap="flat" cmpd="sng">
            <a:solidFill>
              <a:schemeClr val="dk1"/>
            </a:solidFill>
            <a:prstDash val="solid"/>
            <a:round/>
            <a:headEnd type="none" w="med" len="med"/>
            <a:tailEnd type="diamond" w="med" len="med"/>
          </a:ln>
        </p:spPr>
      </p:cxnSp>
      <p:cxnSp>
        <p:nvCxnSpPr>
          <p:cNvPr id="499" name="Google Shape;499;p40"/>
          <p:cNvCxnSpPr>
            <a:stCxn id="485" idx="3"/>
          </p:cNvCxnSpPr>
          <p:nvPr/>
        </p:nvCxnSpPr>
        <p:spPr>
          <a:xfrm rot="10800000" flipH="1">
            <a:off x="4928877" y="2561213"/>
            <a:ext cx="2265900" cy="387600"/>
          </a:xfrm>
          <a:prstGeom prst="bentConnector3">
            <a:avLst>
              <a:gd name="adj1" fmla="val 50000"/>
            </a:avLst>
          </a:prstGeom>
          <a:noFill/>
          <a:ln w="9525" cap="flat" cmpd="sng">
            <a:solidFill>
              <a:schemeClr val="dk1"/>
            </a:solidFill>
            <a:prstDash val="solid"/>
            <a:round/>
            <a:headEnd type="none" w="med" len="med"/>
            <a:tailEnd type="diamond" w="med" len="med"/>
          </a:ln>
        </p:spPr>
      </p:cxnSp>
      <p:cxnSp>
        <p:nvCxnSpPr>
          <p:cNvPr id="500" name="Google Shape;500;p40"/>
          <p:cNvCxnSpPr>
            <a:stCxn id="486" idx="3"/>
          </p:cNvCxnSpPr>
          <p:nvPr/>
        </p:nvCxnSpPr>
        <p:spPr>
          <a:xfrm rot="10800000" flipH="1">
            <a:off x="4928877" y="2895437"/>
            <a:ext cx="2250000" cy="1012200"/>
          </a:xfrm>
          <a:prstGeom prst="bentConnector3">
            <a:avLst>
              <a:gd name="adj1" fmla="val 65301"/>
            </a:avLst>
          </a:prstGeom>
          <a:noFill/>
          <a:ln w="9525" cap="flat" cmpd="sng">
            <a:solidFill>
              <a:schemeClr val="dk1"/>
            </a:solidFill>
            <a:prstDash val="solid"/>
            <a:round/>
            <a:headEnd type="none" w="med" len="med"/>
            <a:tailEnd type="diamond" w="med" len="med"/>
          </a:ln>
        </p:spPr>
      </p:cxn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81"/>
        <p:cNvGrpSpPr/>
        <p:nvPr/>
      </p:nvGrpSpPr>
      <p:grpSpPr>
        <a:xfrm>
          <a:off x="0" y="0"/>
          <a:ext cx="0" cy="0"/>
          <a:chOff x="0" y="0"/>
          <a:chExt cx="0" cy="0"/>
        </a:xfrm>
      </p:grpSpPr>
      <p:sp>
        <p:nvSpPr>
          <p:cNvPr id="483" name="Google Shape;483;p4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900" dirty="0"/>
              <a:t>Software</a:t>
            </a:r>
            <a:endParaRPr sz="2900" dirty="0"/>
          </a:p>
        </p:txBody>
      </p:sp>
      <p:sp>
        <p:nvSpPr>
          <p:cNvPr id="484" name="Google Shape;484;p40"/>
          <p:cNvSpPr txBox="1"/>
          <p:nvPr/>
        </p:nvSpPr>
        <p:spPr>
          <a:xfrm>
            <a:off x="2183577" y="1703639"/>
            <a:ext cx="2745300" cy="572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100" dirty="0">
                <a:solidFill>
                  <a:schemeClr val="dk1"/>
                </a:solidFill>
                <a:latin typeface="Comfortaa"/>
                <a:ea typeface="Comfortaa"/>
                <a:cs typeface="Comfortaa"/>
                <a:sym typeface="Comfortaa"/>
              </a:rPr>
              <a:t>RHEL 9.3</a:t>
            </a:r>
            <a:endParaRPr sz="1100" dirty="0">
              <a:solidFill>
                <a:schemeClr val="dk1"/>
              </a:solidFill>
              <a:latin typeface="Comfortaa"/>
              <a:ea typeface="Comfortaa"/>
              <a:cs typeface="Comfortaa"/>
              <a:sym typeface="Comfortaa"/>
            </a:endParaRPr>
          </a:p>
        </p:txBody>
      </p:sp>
      <p:sp>
        <p:nvSpPr>
          <p:cNvPr id="485" name="Google Shape;485;p40"/>
          <p:cNvSpPr txBox="1"/>
          <p:nvPr/>
        </p:nvSpPr>
        <p:spPr>
          <a:xfrm>
            <a:off x="2183577" y="2662463"/>
            <a:ext cx="2745300" cy="572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100" dirty="0">
                <a:solidFill>
                  <a:schemeClr val="dk1"/>
                </a:solidFill>
                <a:latin typeface="Comfortaa"/>
                <a:ea typeface="Comfortaa"/>
                <a:cs typeface="Comfortaa"/>
                <a:sym typeface="Comfortaa"/>
              </a:rPr>
              <a:t>NVIDIA 550.67 // CUDA 12.4</a:t>
            </a:r>
            <a:endParaRPr sz="1100" dirty="0">
              <a:solidFill>
                <a:schemeClr val="dk1"/>
              </a:solidFill>
              <a:latin typeface="Comfortaa"/>
              <a:ea typeface="Comfortaa"/>
              <a:cs typeface="Comfortaa"/>
              <a:sym typeface="Comfortaa"/>
            </a:endParaRPr>
          </a:p>
        </p:txBody>
      </p:sp>
      <p:sp>
        <p:nvSpPr>
          <p:cNvPr id="486" name="Google Shape;486;p40"/>
          <p:cNvSpPr txBox="1"/>
          <p:nvPr/>
        </p:nvSpPr>
        <p:spPr>
          <a:xfrm>
            <a:off x="2183577" y="3621287"/>
            <a:ext cx="2745300" cy="572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100" dirty="0">
                <a:solidFill>
                  <a:schemeClr val="dk1"/>
                </a:solidFill>
                <a:latin typeface="Comfortaa"/>
                <a:ea typeface="Comfortaa"/>
                <a:cs typeface="Comfortaa"/>
                <a:sym typeface="Comfortaa"/>
              </a:rPr>
              <a:t>Podman 4.9.4 // Ollama 0.1.28</a:t>
            </a:r>
            <a:endParaRPr sz="1100" dirty="0">
              <a:solidFill>
                <a:schemeClr val="dk1"/>
              </a:solidFill>
              <a:latin typeface="Comfortaa"/>
              <a:ea typeface="Comfortaa"/>
              <a:cs typeface="Comfortaa"/>
              <a:sym typeface="Comfortaa"/>
            </a:endParaRPr>
          </a:p>
        </p:txBody>
      </p:sp>
      <p:sp>
        <p:nvSpPr>
          <p:cNvPr id="487" name="Google Shape;487;p40"/>
          <p:cNvSpPr txBox="1">
            <a:spLocks noGrp="1"/>
          </p:cNvSpPr>
          <p:nvPr>
            <p:ph type="title" idx="4294967295"/>
          </p:nvPr>
        </p:nvSpPr>
        <p:spPr>
          <a:xfrm>
            <a:off x="773875" y="1673789"/>
            <a:ext cx="1199400" cy="695400"/>
          </a:xfrm>
          <a:prstGeom prst="rect">
            <a:avLst/>
          </a:prstGeom>
          <a:solidFill>
            <a:schemeClr val="dk1"/>
          </a:solidFill>
        </p:spPr>
        <p:txBody>
          <a:bodyPr spcFirstLastPara="1" wrap="square" lIns="91425" tIns="91425" rIns="91425" bIns="91425" anchor="ctr" anchorCtr="0">
            <a:noAutofit/>
          </a:bodyPr>
          <a:lstStyle/>
          <a:p>
            <a:pPr marL="0" lvl="0" indent="0" algn="l" rtl="0">
              <a:spcBef>
                <a:spcPts val="0"/>
              </a:spcBef>
              <a:spcAft>
                <a:spcPts val="0"/>
              </a:spcAft>
              <a:buNone/>
            </a:pPr>
            <a:r>
              <a:rPr lang="en" sz="3000">
                <a:solidFill>
                  <a:schemeClr val="lt1"/>
                </a:solidFill>
              </a:rPr>
              <a:t>_01</a:t>
            </a:r>
            <a:endParaRPr sz="3000">
              <a:solidFill>
                <a:schemeClr val="lt1"/>
              </a:solidFill>
            </a:endParaRPr>
          </a:p>
        </p:txBody>
      </p:sp>
      <p:sp>
        <p:nvSpPr>
          <p:cNvPr id="488" name="Google Shape;488;p40"/>
          <p:cNvSpPr txBox="1">
            <a:spLocks noGrp="1"/>
          </p:cNvSpPr>
          <p:nvPr>
            <p:ph type="title" idx="4294967295"/>
          </p:nvPr>
        </p:nvSpPr>
        <p:spPr>
          <a:xfrm>
            <a:off x="773875" y="2601125"/>
            <a:ext cx="1199400" cy="695400"/>
          </a:xfrm>
          <a:prstGeom prst="rect">
            <a:avLst/>
          </a:prstGeom>
          <a:solidFill>
            <a:schemeClr val="dk1"/>
          </a:solidFill>
        </p:spPr>
        <p:txBody>
          <a:bodyPr spcFirstLastPara="1" wrap="square" lIns="91425" tIns="91425" rIns="91425" bIns="91425" anchor="ctr" anchorCtr="0">
            <a:noAutofit/>
          </a:bodyPr>
          <a:lstStyle/>
          <a:p>
            <a:pPr marL="0" lvl="0" indent="0" algn="l" rtl="0">
              <a:spcBef>
                <a:spcPts val="0"/>
              </a:spcBef>
              <a:spcAft>
                <a:spcPts val="0"/>
              </a:spcAft>
              <a:buNone/>
            </a:pPr>
            <a:r>
              <a:rPr lang="en" sz="3000">
                <a:solidFill>
                  <a:schemeClr val="lt1"/>
                </a:solidFill>
              </a:rPr>
              <a:t>_02</a:t>
            </a:r>
            <a:endParaRPr sz="3000">
              <a:solidFill>
                <a:schemeClr val="lt1"/>
              </a:solidFill>
            </a:endParaRPr>
          </a:p>
        </p:txBody>
      </p:sp>
      <p:sp>
        <p:nvSpPr>
          <p:cNvPr id="489" name="Google Shape;489;p40"/>
          <p:cNvSpPr txBox="1">
            <a:spLocks noGrp="1"/>
          </p:cNvSpPr>
          <p:nvPr>
            <p:ph type="title" idx="4294967295"/>
          </p:nvPr>
        </p:nvSpPr>
        <p:spPr>
          <a:xfrm>
            <a:off x="773875" y="3559925"/>
            <a:ext cx="1199400" cy="695400"/>
          </a:xfrm>
          <a:prstGeom prst="rect">
            <a:avLst/>
          </a:prstGeom>
          <a:solidFill>
            <a:schemeClr val="dk1"/>
          </a:solidFill>
        </p:spPr>
        <p:txBody>
          <a:bodyPr spcFirstLastPara="1" wrap="square" lIns="91425" tIns="91425" rIns="91425" bIns="91425" anchor="ctr" anchorCtr="0">
            <a:noAutofit/>
          </a:bodyPr>
          <a:lstStyle/>
          <a:p>
            <a:pPr marL="0" lvl="0" indent="0" algn="l" rtl="0">
              <a:spcBef>
                <a:spcPts val="0"/>
              </a:spcBef>
              <a:spcAft>
                <a:spcPts val="0"/>
              </a:spcAft>
              <a:buNone/>
            </a:pPr>
            <a:r>
              <a:rPr lang="en" sz="3000">
                <a:solidFill>
                  <a:schemeClr val="lt1"/>
                </a:solidFill>
              </a:rPr>
              <a:t>_03</a:t>
            </a:r>
            <a:endParaRPr sz="3000">
              <a:solidFill>
                <a:schemeClr val="lt1"/>
              </a:solidFill>
            </a:endParaRPr>
          </a:p>
        </p:txBody>
      </p:sp>
      <p:cxnSp>
        <p:nvCxnSpPr>
          <p:cNvPr id="498" name="Google Shape;498;p40"/>
          <p:cNvCxnSpPr>
            <a:stCxn id="484" idx="3"/>
          </p:cNvCxnSpPr>
          <p:nvPr/>
        </p:nvCxnSpPr>
        <p:spPr>
          <a:xfrm>
            <a:off x="4928877" y="1989989"/>
            <a:ext cx="2489700" cy="135000"/>
          </a:xfrm>
          <a:prstGeom prst="bentConnector3">
            <a:avLst>
              <a:gd name="adj1" fmla="val 50000"/>
            </a:avLst>
          </a:prstGeom>
          <a:noFill/>
          <a:ln w="9525" cap="flat" cmpd="sng">
            <a:solidFill>
              <a:schemeClr val="dk1"/>
            </a:solidFill>
            <a:prstDash val="solid"/>
            <a:round/>
            <a:headEnd type="none" w="med" len="med"/>
            <a:tailEnd type="diamond" w="med" len="med"/>
          </a:ln>
        </p:spPr>
      </p:cxnSp>
      <p:cxnSp>
        <p:nvCxnSpPr>
          <p:cNvPr id="499" name="Google Shape;499;p40"/>
          <p:cNvCxnSpPr>
            <a:stCxn id="485" idx="3"/>
          </p:cNvCxnSpPr>
          <p:nvPr/>
        </p:nvCxnSpPr>
        <p:spPr>
          <a:xfrm rot="10800000" flipH="1">
            <a:off x="4928877" y="2561213"/>
            <a:ext cx="2265900" cy="387600"/>
          </a:xfrm>
          <a:prstGeom prst="bentConnector3">
            <a:avLst>
              <a:gd name="adj1" fmla="val 50000"/>
            </a:avLst>
          </a:prstGeom>
          <a:noFill/>
          <a:ln w="9525" cap="flat" cmpd="sng">
            <a:solidFill>
              <a:schemeClr val="dk1"/>
            </a:solidFill>
            <a:prstDash val="solid"/>
            <a:round/>
            <a:headEnd type="none" w="med" len="med"/>
            <a:tailEnd type="diamond" w="med" len="med"/>
          </a:ln>
        </p:spPr>
      </p:cxnSp>
      <p:cxnSp>
        <p:nvCxnSpPr>
          <p:cNvPr id="500" name="Google Shape;500;p40"/>
          <p:cNvCxnSpPr>
            <a:stCxn id="486" idx="3"/>
          </p:cNvCxnSpPr>
          <p:nvPr/>
        </p:nvCxnSpPr>
        <p:spPr>
          <a:xfrm rot="10800000" flipH="1">
            <a:off x="4928877" y="2895437"/>
            <a:ext cx="2250000" cy="1012200"/>
          </a:xfrm>
          <a:prstGeom prst="bentConnector3">
            <a:avLst>
              <a:gd name="adj1" fmla="val 65301"/>
            </a:avLst>
          </a:prstGeom>
          <a:noFill/>
          <a:ln w="9525" cap="flat" cmpd="sng">
            <a:solidFill>
              <a:schemeClr val="dk1"/>
            </a:solidFill>
            <a:prstDash val="solid"/>
            <a:round/>
            <a:headEnd type="none" w="med" len="med"/>
            <a:tailEnd type="diamond" w="med" len="med"/>
          </a:ln>
        </p:spPr>
      </p:cxnSp>
    </p:spTree>
    <p:extLst>
      <p:ext uri="{BB962C8B-B14F-4D97-AF65-F5344CB8AC3E}">
        <p14:creationId xmlns:p14="http://schemas.microsoft.com/office/powerpoint/2010/main" val="38482589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sp>
        <p:nvSpPr>
          <p:cNvPr id="349" name="Google Shape;349;p3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Questions framed</a:t>
            </a:r>
            <a:endParaRPr dirty="0"/>
          </a:p>
        </p:txBody>
      </p:sp>
      <p:graphicFrame>
        <p:nvGraphicFramePr>
          <p:cNvPr id="350" name="Google Shape;350;p33"/>
          <p:cNvGraphicFramePr/>
          <p:nvPr>
            <p:extLst>
              <p:ext uri="{D42A27DB-BD31-4B8C-83A1-F6EECF244321}">
                <p14:modId xmlns:p14="http://schemas.microsoft.com/office/powerpoint/2010/main" val="1727620307"/>
              </p:ext>
            </p:extLst>
          </p:nvPr>
        </p:nvGraphicFramePr>
        <p:xfrm>
          <a:off x="777962" y="1136039"/>
          <a:ext cx="7588075" cy="573844"/>
        </p:xfrm>
        <a:graphic>
          <a:graphicData uri="http://schemas.openxmlformats.org/drawingml/2006/table">
            <a:tbl>
              <a:tblPr>
                <a:noFill/>
                <a:tableStyleId>{F7E60C89-831B-41B6-9071-58C76E6AD08C}</a:tableStyleId>
              </a:tblPr>
              <a:tblGrid>
                <a:gridCol w="2292825">
                  <a:extLst>
                    <a:ext uri="{9D8B030D-6E8A-4147-A177-3AD203B41FA5}">
                      <a16:colId xmlns:a16="http://schemas.microsoft.com/office/drawing/2014/main" val="20000"/>
                    </a:ext>
                  </a:extLst>
                </a:gridCol>
                <a:gridCol w="5295250">
                  <a:extLst>
                    <a:ext uri="{9D8B030D-6E8A-4147-A177-3AD203B41FA5}">
                      <a16:colId xmlns:a16="http://schemas.microsoft.com/office/drawing/2014/main" val="20001"/>
                    </a:ext>
                  </a:extLst>
                </a:gridCol>
              </a:tblGrid>
              <a:tr h="573844">
                <a:tc>
                  <a:txBody>
                    <a:bodyPr/>
                    <a:lstStyle/>
                    <a:p>
                      <a:pPr marL="0" lvl="0" indent="0" algn="l" rtl="0">
                        <a:lnSpc>
                          <a:spcPct val="115000"/>
                        </a:lnSpc>
                        <a:spcBef>
                          <a:spcPts val="0"/>
                        </a:spcBef>
                        <a:spcAft>
                          <a:spcPts val="0"/>
                        </a:spcAft>
                        <a:buNone/>
                      </a:pPr>
                      <a:r>
                        <a:rPr lang="en" sz="900" b="1" dirty="0">
                          <a:solidFill>
                            <a:schemeClr val="dk1"/>
                          </a:solidFill>
                          <a:uFill>
                            <a:noFill/>
                          </a:uFill>
                          <a:latin typeface="Krona One"/>
                          <a:ea typeface="Krona One"/>
                          <a:cs typeface="Krona One"/>
                          <a:sym typeface="Krona One"/>
                        </a:rPr>
                        <a:t>Q1</a:t>
                      </a:r>
                      <a:endParaRPr sz="900" b="1" dirty="0">
                        <a:solidFill>
                          <a:schemeClr val="dk1"/>
                        </a:solidFill>
                        <a:latin typeface="Krona One"/>
                        <a:ea typeface="Krona One"/>
                        <a:cs typeface="Krona One"/>
                        <a:sym typeface="Krona One"/>
                      </a:endParaRPr>
                    </a:p>
                  </a:txBody>
                  <a:tcPr marL="91425" marR="91425" marT="0" marB="0"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alpha val="0"/>
                        </a:schemeClr>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lnSpc>
                          <a:spcPct val="115000"/>
                        </a:lnSpc>
                        <a:spcBef>
                          <a:spcPts val="0"/>
                        </a:spcBef>
                        <a:spcAft>
                          <a:spcPts val="1600"/>
                        </a:spcAft>
                        <a:buNone/>
                      </a:pPr>
                      <a:r>
                        <a:rPr lang="en-US" sz="900" dirty="0">
                          <a:solidFill>
                            <a:schemeClr val="dk1"/>
                          </a:solidFill>
                          <a:latin typeface="Comfortaa"/>
                          <a:ea typeface="Comfortaa"/>
                          <a:cs typeface="Comfortaa"/>
                          <a:sym typeface="Comfortaa"/>
                        </a:rPr>
                        <a:t>How did the US and USSR use proxy wars during the Cold War to further their respective agendas, and which side was more justified in their actions? Provide examples to support your argument.</a:t>
                      </a:r>
                      <a:endParaRPr sz="900" dirty="0">
                        <a:solidFill>
                          <a:schemeClr val="dk1"/>
                        </a:solidFill>
                        <a:latin typeface="Comfortaa"/>
                        <a:ea typeface="Comfortaa"/>
                        <a:cs typeface="Comfortaa"/>
                        <a:sym typeface="Comfortaa"/>
                      </a:endParaRPr>
                    </a:p>
                  </a:txBody>
                  <a:tcPr marL="91425" marR="91425" marT="0" marB="0"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alpha val="0"/>
                        </a:schemeClr>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635743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sp>
        <p:nvSpPr>
          <p:cNvPr id="349" name="Google Shape;349;p3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Questions framed</a:t>
            </a:r>
            <a:endParaRPr dirty="0"/>
          </a:p>
        </p:txBody>
      </p:sp>
      <p:graphicFrame>
        <p:nvGraphicFramePr>
          <p:cNvPr id="350" name="Google Shape;350;p33"/>
          <p:cNvGraphicFramePr/>
          <p:nvPr>
            <p:extLst>
              <p:ext uri="{D42A27DB-BD31-4B8C-83A1-F6EECF244321}">
                <p14:modId xmlns:p14="http://schemas.microsoft.com/office/powerpoint/2010/main" val="4263629967"/>
              </p:ext>
            </p:extLst>
          </p:nvPr>
        </p:nvGraphicFramePr>
        <p:xfrm>
          <a:off x="777962" y="1136039"/>
          <a:ext cx="7588075" cy="1058132"/>
        </p:xfrm>
        <a:graphic>
          <a:graphicData uri="http://schemas.openxmlformats.org/drawingml/2006/table">
            <a:tbl>
              <a:tblPr>
                <a:noFill/>
                <a:tableStyleId>{F7E60C89-831B-41B6-9071-58C76E6AD08C}</a:tableStyleId>
              </a:tblPr>
              <a:tblGrid>
                <a:gridCol w="2292825">
                  <a:extLst>
                    <a:ext uri="{9D8B030D-6E8A-4147-A177-3AD203B41FA5}">
                      <a16:colId xmlns:a16="http://schemas.microsoft.com/office/drawing/2014/main" val="20000"/>
                    </a:ext>
                  </a:extLst>
                </a:gridCol>
                <a:gridCol w="5295250">
                  <a:extLst>
                    <a:ext uri="{9D8B030D-6E8A-4147-A177-3AD203B41FA5}">
                      <a16:colId xmlns:a16="http://schemas.microsoft.com/office/drawing/2014/main" val="20001"/>
                    </a:ext>
                  </a:extLst>
                </a:gridCol>
              </a:tblGrid>
              <a:tr h="573844">
                <a:tc>
                  <a:txBody>
                    <a:bodyPr/>
                    <a:lstStyle/>
                    <a:p>
                      <a:pPr marL="0" lvl="0" indent="0" algn="l" rtl="0">
                        <a:lnSpc>
                          <a:spcPct val="115000"/>
                        </a:lnSpc>
                        <a:spcBef>
                          <a:spcPts val="0"/>
                        </a:spcBef>
                        <a:spcAft>
                          <a:spcPts val="0"/>
                        </a:spcAft>
                        <a:buNone/>
                      </a:pPr>
                      <a:r>
                        <a:rPr lang="en" sz="900" b="1" dirty="0">
                          <a:solidFill>
                            <a:schemeClr val="dk1"/>
                          </a:solidFill>
                          <a:uFill>
                            <a:noFill/>
                          </a:uFill>
                          <a:latin typeface="Krona One"/>
                          <a:ea typeface="Krona One"/>
                          <a:cs typeface="Krona One"/>
                          <a:sym typeface="Krona One"/>
                        </a:rPr>
                        <a:t>Q1</a:t>
                      </a:r>
                      <a:endParaRPr sz="900" b="1" dirty="0">
                        <a:solidFill>
                          <a:schemeClr val="dk1"/>
                        </a:solidFill>
                        <a:latin typeface="Krona One"/>
                        <a:ea typeface="Krona One"/>
                        <a:cs typeface="Krona One"/>
                        <a:sym typeface="Krona One"/>
                      </a:endParaRPr>
                    </a:p>
                  </a:txBody>
                  <a:tcPr marL="91425" marR="91425" marT="0" marB="0"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alpha val="0"/>
                        </a:schemeClr>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lnSpc>
                          <a:spcPct val="115000"/>
                        </a:lnSpc>
                        <a:spcBef>
                          <a:spcPts val="0"/>
                        </a:spcBef>
                        <a:spcAft>
                          <a:spcPts val="1600"/>
                        </a:spcAft>
                        <a:buNone/>
                      </a:pPr>
                      <a:r>
                        <a:rPr lang="en-US" sz="900" dirty="0">
                          <a:solidFill>
                            <a:schemeClr val="dk1"/>
                          </a:solidFill>
                          <a:latin typeface="Comfortaa"/>
                          <a:ea typeface="Comfortaa"/>
                          <a:cs typeface="Comfortaa"/>
                          <a:sym typeface="Comfortaa"/>
                        </a:rPr>
                        <a:t>How did the US and USSR use proxy wars during the Cold War to further their respective agendas, and which side was more justified in their actions? Provide examples to support your argument.</a:t>
                      </a:r>
                      <a:endParaRPr sz="900" dirty="0">
                        <a:solidFill>
                          <a:schemeClr val="dk1"/>
                        </a:solidFill>
                        <a:latin typeface="Comfortaa"/>
                        <a:ea typeface="Comfortaa"/>
                        <a:cs typeface="Comfortaa"/>
                        <a:sym typeface="Comfortaa"/>
                      </a:endParaRPr>
                    </a:p>
                  </a:txBody>
                  <a:tcPr marL="91425" marR="91425" marT="0" marB="0"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alpha val="0"/>
                        </a:schemeClr>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484288">
                <a:tc>
                  <a:txBody>
                    <a:bodyPr/>
                    <a:lstStyle/>
                    <a:p>
                      <a:pPr marL="0" lvl="0" indent="0" algn="l" rtl="0">
                        <a:lnSpc>
                          <a:spcPct val="115000"/>
                        </a:lnSpc>
                        <a:spcBef>
                          <a:spcPts val="0"/>
                        </a:spcBef>
                        <a:spcAft>
                          <a:spcPts val="0"/>
                        </a:spcAft>
                        <a:buNone/>
                      </a:pPr>
                      <a:r>
                        <a:rPr lang="en" sz="900" b="1" dirty="0">
                          <a:solidFill>
                            <a:schemeClr val="dk1"/>
                          </a:solidFill>
                          <a:uFill>
                            <a:noFill/>
                          </a:uFill>
                          <a:latin typeface="Krona One"/>
                          <a:ea typeface="Krona One"/>
                          <a:cs typeface="Krona One"/>
                          <a:sym typeface="Krona One"/>
                        </a:rPr>
                        <a:t>Q2</a:t>
                      </a:r>
                      <a:endParaRPr sz="900" b="1" dirty="0">
                        <a:solidFill>
                          <a:schemeClr val="dk1"/>
                        </a:solidFill>
                        <a:latin typeface="Krona One"/>
                        <a:ea typeface="Krona One"/>
                        <a:cs typeface="Krona One"/>
                        <a:sym typeface="Krona One"/>
                      </a:endParaRPr>
                    </a:p>
                  </a:txBody>
                  <a:tcPr marL="91425" marR="91425" marT="0" marB="0"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l" rtl="0">
                        <a:lnSpc>
                          <a:spcPct val="115000"/>
                        </a:lnSpc>
                        <a:spcBef>
                          <a:spcPts val="0"/>
                        </a:spcBef>
                        <a:spcAft>
                          <a:spcPts val="1600"/>
                        </a:spcAft>
                        <a:buNone/>
                      </a:pPr>
                      <a:r>
                        <a:rPr lang="en-US" sz="900" dirty="0">
                          <a:solidFill>
                            <a:schemeClr val="dk1"/>
                          </a:solidFill>
                          <a:latin typeface="Comfortaa"/>
                          <a:ea typeface="Comfortaa"/>
                          <a:cs typeface="Comfortaa"/>
                          <a:sym typeface="Comfortaa"/>
                        </a:rPr>
                        <a:t>Did the Soviet Union's purported "security concerns" serve as valid justifications for its actions during the Cold War?</a:t>
                      </a:r>
                    </a:p>
                  </a:txBody>
                  <a:tcPr marL="91425" marR="91425" marT="0" marB="0"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2411220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sp>
        <p:nvSpPr>
          <p:cNvPr id="349" name="Google Shape;349;p3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Questions framed</a:t>
            </a:r>
            <a:endParaRPr dirty="0"/>
          </a:p>
        </p:txBody>
      </p:sp>
      <p:graphicFrame>
        <p:nvGraphicFramePr>
          <p:cNvPr id="350" name="Google Shape;350;p33"/>
          <p:cNvGraphicFramePr/>
          <p:nvPr>
            <p:extLst>
              <p:ext uri="{D42A27DB-BD31-4B8C-83A1-F6EECF244321}">
                <p14:modId xmlns:p14="http://schemas.microsoft.com/office/powerpoint/2010/main" val="2897360970"/>
              </p:ext>
            </p:extLst>
          </p:nvPr>
        </p:nvGraphicFramePr>
        <p:xfrm>
          <a:off x="777962" y="1136039"/>
          <a:ext cx="7588075" cy="2023362"/>
        </p:xfrm>
        <a:graphic>
          <a:graphicData uri="http://schemas.openxmlformats.org/drawingml/2006/table">
            <a:tbl>
              <a:tblPr>
                <a:noFill/>
                <a:tableStyleId>{F7E60C89-831B-41B6-9071-58C76E6AD08C}</a:tableStyleId>
              </a:tblPr>
              <a:tblGrid>
                <a:gridCol w="2292825">
                  <a:extLst>
                    <a:ext uri="{9D8B030D-6E8A-4147-A177-3AD203B41FA5}">
                      <a16:colId xmlns:a16="http://schemas.microsoft.com/office/drawing/2014/main" val="20000"/>
                    </a:ext>
                  </a:extLst>
                </a:gridCol>
                <a:gridCol w="5295250">
                  <a:extLst>
                    <a:ext uri="{9D8B030D-6E8A-4147-A177-3AD203B41FA5}">
                      <a16:colId xmlns:a16="http://schemas.microsoft.com/office/drawing/2014/main" val="20001"/>
                    </a:ext>
                  </a:extLst>
                </a:gridCol>
              </a:tblGrid>
              <a:tr h="573844">
                <a:tc>
                  <a:txBody>
                    <a:bodyPr/>
                    <a:lstStyle/>
                    <a:p>
                      <a:pPr marL="0" lvl="0" indent="0" algn="l" rtl="0">
                        <a:lnSpc>
                          <a:spcPct val="115000"/>
                        </a:lnSpc>
                        <a:spcBef>
                          <a:spcPts val="0"/>
                        </a:spcBef>
                        <a:spcAft>
                          <a:spcPts val="0"/>
                        </a:spcAft>
                        <a:buNone/>
                      </a:pPr>
                      <a:r>
                        <a:rPr lang="en" sz="900" b="1" dirty="0">
                          <a:solidFill>
                            <a:schemeClr val="dk1"/>
                          </a:solidFill>
                          <a:uFill>
                            <a:noFill/>
                          </a:uFill>
                          <a:latin typeface="Krona One"/>
                          <a:ea typeface="Krona One"/>
                          <a:cs typeface="Krona One"/>
                          <a:sym typeface="Krona One"/>
                        </a:rPr>
                        <a:t>Q1</a:t>
                      </a:r>
                      <a:endParaRPr sz="900" b="1" dirty="0">
                        <a:solidFill>
                          <a:schemeClr val="dk1"/>
                        </a:solidFill>
                        <a:latin typeface="Krona One"/>
                        <a:ea typeface="Krona One"/>
                        <a:cs typeface="Krona One"/>
                        <a:sym typeface="Krona One"/>
                      </a:endParaRPr>
                    </a:p>
                  </a:txBody>
                  <a:tcPr marL="91425" marR="91425" marT="0" marB="0"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alpha val="0"/>
                        </a:schemeClr>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lnSpc>
                          <a:spcPct val="115000"/>
                        </a:lnSpc>
                        <a:spcBef>
                          <a:spcPts val="0"/>
                        </a:spcBef>
                        <a:spcAft>
                          <a:spcPts val="1600"/>
                        </a:spcAft>
                        <a:buNone/>
                      </a:pPr>
                      <a:r>
                        <a:rPr lang="en-US" sz="900" dirty="0">
                          <a:solidFill>
                            <a:schemeClr val="dk1"/>
                          </a:solidFill>
                          <a:latin typeface="Comfortaa"/>
                          <a:ea typeface="Comfortaa"/>
                          <a:cs typeface="Comfortaa"/>
                          <a:sym typeface="Comfortaa"/>
                        </a:rPr>
                        <a:t>How did the US and USSR use proxy wars during the Cold War to further their respective agendas, and which side was more justified in their actions? Provide examples to support your argument.</a:t>
                      </a:r>
                      <a:endParaRPr sz="900" dirty="0">
                        <a:solidFill>
                          <a:schemeClr val="dk1"/>
                        </a:solidFill>
                        <a:latin typeface="Comfortaa"/>
                        <a:ea typeface="Comfortaa"/>
                        <a:cs typeface="Comfortaa"/>
                        <a:sym typeface="Comfortaa"/>
                      </a:endParaRPr>
                    </a:p>
                  </a:txBody>
                  <a:tcPr marL="91425" marR="91425" marT="0" marB="0"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alpha val="0"/>
                        </a:schemeClr>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484288">
                <a:tc>
                  <a:txBody>
                    <a:bodyPr/>
                    <a:lstStyle/>
                    <a:p>
                      <a:pPr marL="0" lvl="0" indent="0" algn="l" rtl="0">
                        <a:lnSpc>
                          <a:spcPct val="115000"/>
                        </a:lnSpc>
                        <a:spcBef>
                          <a:spcPts val="0"/>
                        </a:spcBef>
                        <a:spcAft>
                          <a:spcPts val="0"/>
                        </a:spcAft>
                        <a:buNone/>
                      </a:pPr>
                      <a:r>
                        <a:rPr lang="en" sz="900" b="1" dirty="0">
                          <a:solidFill>
                            <a:schemeClr val="dk1"/>
                          </a:solidFill>
                          <a:uFill>
                            <a:noFill/>
                          </a:uFill>
                          <a:latin typeface="Krona One"/>
                          <a:ea typeface="Krona One"/>
                          <a:cs typeface="Krona One"/>
                          <a:sym typeface="Krona One"/>
                        </a:rPr>
                        <a:t>Q2</a:t>
                      </a:r>
                      <a:endParaRPr sz="900" b="1" dirty="0">
                        <a:solidFill>
                          <a:schemeClr val="dk1"/>
                        </a:solidFill>
                        <a:latin typeface="Krona One"/>
                        <a:ea typeface="Krona One"/>
                        <a:cs typeface="Krona One"/>
                        <a:sym typeface="Krona One"/>
                      </a:endParaRPr>
                    </a:p>
                  </a:txBody>
                  <a:tcPr marL="91425" marR="91425" marT="0" marB="0"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l" rtl="0">
                        <a:lnSpc>
                          <a:spcPct val="115000"/>
                        </a:lnSpc>
                        <a:spcBef>
                          <a:spcPts val="0"/>
                        </a:spcBef>
                        <a:spcAft>
                          <a:spcPts val="1600"/>
                        </a:spcAft>
                        <a:buNone/>
                      </a:pPr>
                      <a:r>
                        <a:rPr lang="en-US" sz="900" dirty="0">
                          <a:solidFill>
                            <a:schemeClr val="dk1"/>
                          </a:solidFill>
                          <a:latin typeface="Comfortaa"/>
                          <a:ea typeface="Comfortaa"/>
                          <a:cs typeface="Comfortaa"/>
                          <a:sym typeface="Comfortaa"/>
                        </a:rPr>
                        <a:t>Did the Soviet Union's purported "security concerns" serve as valid justifications for its actions during the Cold War?</a:t>
                      </a:r>
                    </a:p>
                  </a:txBody>
                  <a:tcPr marL="91425" marR="91425" marT="0" marB="0"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965230">
                <a:tc>
                  <a:txBody>
                    <a:bodyPr/>
                    <a:lstStyle/>
                    <a:p>
                      <a:pPr marL="0" lvl="0" indent="0" algn="l" rtl="0">
                        <a:lnSpc>
                          <a:spcPct val="115000"/>
                        </a:lnSpc>
                        <a:spcBef>
                          <a:spcPts val="0"/>
                        </a:spcBef>
                        <a:spcAft>
                          <a:spcPts val="0"/>
                        </a:spcAft>
                        <a:buNone/>
                      </a:pPr>
                      <a:r>
                        <a:rPr lang="en" sz="900" b="1" dirty="0">
                          <a:solidFill>
                            <a:schemeClr val="dk1"/>
                          </a:solidFill>
                          <a:uFill>
                            <a:noFill/>
                          </a:uFill>
                          <a:latin typeface="Krona One"/>
                          <a:ea typeface="Krona One"/>
                          <a:cs typeface="Krona One"/>
                          <a:sym typeface="Krona One"/>
                        </a:rPr>
                        <a:t>Q3</a:t>
                      </a:r>
                      <a:endParaRPr sz="900" b="1" dirty="0">
                        <a:solidFill>
                          <a:schemeClr val="dk1"/>
                        </a:solidFill>
                        <a:latin typeface="Krona One"/>
                        <a:ea typeface="Krona One"/>
                        <a:cs typeface="Krona One"/>
                        <a:sym typeface="Krona One"/>
                      </a:endParaRPr>
                    </a:p>
                  </a:txBody>
                  <a:tcPr marL="91425" marR="91425" marT="0" marB="0"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lnSpc>
                          <a:spcPct val="115000"/>
                        </a:lnSpc>
                        <a:spcBef>
                          <a:spcPts val="0"/>
                        </a:spcBef>
                        <a:spcAft>
                          <a:spcPts val="1600"/>
                        </a:spcAft>
                        <a:buNone/>
                      </a:pPr>
                      <a:r>
                        <a:rPr lang="en-US" sz="900" dirty="0">
                          <a:solidFill>
                            <a:schemeClr val="dk1"/>
                          </a:solidFill>
                          <a:latin typeface="Comfortaa"/>
                          <a:ea typeface="Comfortaa"/>
                          <a:cs typeface="Comfortaa"/>
                          <a:sym typeface="Comfortaa"/>
                        </a:rPr>
                        <a:t>In what ways did the Cold War era shape education and academia, with a focus on the influence exerted by the United States and the USSR on curriculum development and research agendas? Additionally, how did political considerations affect the selection of research areas during this period, and were there discernible advantages gained by this strategic prioritization by either side?</a:t>
                      </a:r>
                    </a:p>
                  </a:txBody>
                  <a:tcPr marL="91425" marR="91425" marT="0" marB="0"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9374796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sp>
        <p:nvSpPr>
          <p:cNvPr id="349" name="Google Shape;349;p3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Questions framed</a:t>
            </a:r>
            <a:endParaRPr dirty="0"/>
          </a:p>
        </p:txBody>
      </p:sp>
      <p:graphicFrame>
        <p:nvGraphicFramePr>
          <p:cNvPr id="350" name="Google Shape;350;p33"/>
          <p:cNvGraphicFramePr/>
          <p:nvPr>
            <p:extLst>
              <p:ext uri="{D42A27DB-BD31-4B8C-83A1-F6EECF244321}">
                <p14:modId xmlns:p14="http://schemas.microsoft.com/office/powerpoint/2010/main" val="3907272018"/>
              </p:ext>
            </p:extLst>
          </p:nvPr>
        </p:nvGraphicFramePr>
        <p:xfrm>
          <a:off x="777962" y="1136039"/>
          <a:ext cx="7588075" cy="2792899"/>
        </p:xfrm>
        <a:graphic>
          <a:graphicData uri="http://schemas.openxmlformats.org/drawingml/2006/table">
            <a:tbl>
              <a:tblPr>
                <a:noFill/>
                <a:tableStyleId>{F7E60C89-831B-41B6-9071-58C76E6AD08C}</a:tableStyleId>
              </a:tblPr>
              <a:tblGrid>
                <a:gridCol w="2292825">
                  <a:extLst>
                    <a:ext uri="{9D8B030D-6E8A-4147-A177-3AD203B41FA5}">
                      <a16:colId xmlns:a16="http://schemas.microsoft.com/office/drawing/2014/main" val="20000"/>
                    </a:ext>
                  </a:extLst>
                </a:gridCol>
                <a:gridCol w="5295250">
                  <a:extLst>
                    <a:ext uri="{9D8B030D-6E8A-4147-A177-3AD203B41FA5}">
                      <a16:colId xmlns:a16="http://schemas.microsoft.com/office/drawing/2014/main" val="20001"/>
                    </a:ext>
                  </a:extLst>
                </a:gridCol>
              </a:tblGrid>
              <a:tr h="573844">
                <a:tc>
                  <a:txBody>
                    <a:bodyPr/>
                    <a:lstStyle/>
                    <a:p>
                      <a:pPr marL="0" lvl="0" indent="0" algn="l" rtl="0">
                        <a:lnSpc>
                          <a:spcPct val="115000"/>
                        </a:lnSpc>
                        <a:spcBef>
                          <a:spcPts val="0"/>
                        </a:spcBef>
                        <a:spcAft>
                          <a:spcPts val="0"/>
                        </a:spcAft>
                        <a:buNone/>
                      </a:pPr>
                      <a:r>
                        <a:rPr lang="en" sz="900" b="1" dirty="0">
                          <a:solidFill>
                            <a:schemeClr val="dk1"/>
                          </a:solidFill>
                          <a:uFill>
                            <a:noFill/>
                          </a:uFill>
                          <a:latin typeface="Krona One"/>
                          <a:ea typeface="Krona One"/>
                          <a:cs typeface="Krona One"/>
                          <a:sym typeface="Krona One"/>
                        </a:rPr>
                        <a:t>Q1</a:t>
                      </a:r>
                      <a:endParaRPr sz="900" b="1" dirty="0">
                        <a:solidFill>
                          <a:schemeClr val="dk1"/>
                        </a:solidFill>
                        <a:latin typeface="Krona One"/>
                        <a:ea typeface="Krona One"/>
                        <a:cs typeface="Krona One"/>
                        <a:sym typeface="Krona One"/>
                      </a:endParaRPr>
                    </a:p>
                  </a:txBody>
                  <a:tcPr marL="91425" marR="91425" marT="0" marB="0"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alpha val="0"/>
                        </a:schemeClr>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lnSpc>
                          <a:spcPct val="115000"/>
                        </a:lnSpc>
                        <a:spcBef>
                          <a:spcPts val="0"/>
                        </a:spcBef>
                        <a:spcAft>
                          <a:spcPts val="1600"/>
                        </a:spcAft>
                        <a:buNone/>
                      </a:pPr>
                      <a:r>
                        <a:rPr lang="en-US" sz="900" dirty="0">
                          <a:solidFill>
                            <a:schemeClr val="dk1"/>
                          </a:solidFill>
                          <a:latin typeface="Comfortaa"/>
                          <a:ea typeface="Comfortaa"/>
                          <a:cs typeface="Comfortaa"/>
                          <a:sym typeface="Comfortaa"/>
                        </a:rPr>
                        <a:t>How did the US and USSR use proxy wars during the Cold War to further their respective agendas, and which side was more justified in their actions? Provide examples to support your argument.</a:t>
                      </a:r>
                      <a:endParaRPr sz="900" dirty="0">
                        <a:solidFill>
                          <a:schemeClr val="dk1"/>
                        </a:solidFill>
                        <a:latin typeface="Comfortaa"/>
                        <a:ea typeface="Comfortaa"/>
                        <a:cs typeface="Comfortaa"/>
                        <a:sym typeface="Comfortaa"/>
                      </a:endParaRPr>
                    </a:p>
                  </a:txBody>
                  <a:tcPr marL="91425" marR="91425" marT="0" marB="0"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alpha val="0"/>
                        </a:schemeClr>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484288">
                <a:tc>
                  <a:txBody>
                    <a:bodyPr/>
                    <a:lstStyle/>
                    <a:p>
                      <a:pPr marL="0" lvl="0" indent="0" algn="l" rtl="0">
                        <a:lnSpc>
                          <a:spcPct val="115000"/>
                        </a:lnSpc>
                        <a:spcBef>
                          <a:spcPts val="0"/>
                        </a:spcBef>
                        <a:spcAft>
                          <a:spcPts val="0"/>
                        </a:spcAft>
                        <a:buNone/>
                      </a:pPr>
                      <a:r>
                        <a:rPr lang="en" sz="900" b="1" dirty="0">
                          <a:solidFill>
                            <a:schemeClr val="dk1"/>
                          </a:solidFill>
                          <a:uFill>
                            <a:noFill/>
                          </a:uFill>
                          <a:latin typeface="Krona One"/>
                          <a:ea typeface="Krona One"/>
                          <a:cs typeface="Krona One"/>
                          <a:sym typeface="Krona One"/>
                        </a:rPr>
                        <a:t>Q2</a:t>
                      </a:r>
                      <a:endParaRPr sz="900" b="1" dirty="0">
                        <a:solidFill>
                          <a:schemeClr val="dk1"/>
                        </a:solidFill>
                        <a:latin typeface="Krona One"/>
                        <a:ea typeface="Krona One"/>
                        <a:cs typeface="Krona One"/>
                        <a:sym typeface="Krona One"/>
                      </a:endParaRPr>
                    </a:p>
                  </a:txBody>
                  <a:tcPr marL="91425" marR="91425" marT="0" marB="0"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l" rtl="0">
                        <a:lnSpc>
                          <a:spcPct val="115000"/>
                        </a:lnSpc>
                        <a:spcBef>
                          <a:spcPts val="0"/>
                        </a:spcBef>
                        <a:spcAft>
                          <a:spcPts val="1600"/>
                        </a:spcAft>
                        <a:buNone/>
                      </a:pPr>
                      <a:r>
                        <a:rPr lang="en-US" sz="900" dirty="0">
                          <a:solidFill>
                            <a:schemeClr val="dk1"/>
                          </a:solidFill>
                          <a:latin typeface="Comfortaa"/>
                          <a:ea typeface="Comfortaa"/>
                          <a:cs typeface="Comfortaa"/>
                          <a:sym typeface="Comfortaa"/>
                        </a:rPr>
                        <a:t>Did the Soviet Union's purported "security concerns" serve as valid justifications for its actions during the Cold War?</a:t>
                      </a:r>
                    </a:p>
                  </a:txBody>
                  <a:tcPr marL="91425" marR="91425" marT="0" marB="0"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965230">
                <a:tc>
                  <a:txBody>
                    <a:bodyPr/>
                    <a:lstStyle/>
                    <a:p>
                      <a:pPr marL="0" lvl="0" indent="0" algn="l" rtl="0">
                        <a:lnSpc>
                          <a:spcPct val="115000"/>
                        </a:lnSpc>
                        <a:spcBef>
                          <a:spcPts val="0"/>
                        </a:spcBef>
                        <a:spcAft>
                          <a:spcPts val="0"/>
                        </a:spcAft>
                        <a:buNone/>
                      </a:pPr>
                      <a:r>
                        <a:rPr lang="en" sz="900" b="1" dirty="0">
                          <a:solidFill>
                            <a:schemeClr val="dk1"/>
                          </a:solidFill>
                          <a:uFill>
                            <a:noFill/>
                          </a:uFill>
                          <a:latin typeface="Krona One"/>
                          <a:ea typeface="Krona One"/>
                          <a:cs typeface="Krona One"/>
                          <a:sym typeface="Krona One"/>
                        </a:rPr>
                        <a:t>Q3</a:t>
                      </a:r>
                      <a:endParaRPr sz="900" b="1" dirty="0">
                        <a:solidFill>
                          <a:schemeClr val="dk1"/>
                        </a:solidFill>
                        <a:latin typeface="Krona One"/>
                        <a:ea typeface="Krona One"/>
                        <a:cs typeface="Krona One"/>
                        <a:sym typeface="Krona One"/>
                      </a:endParaRPr>
                    </a:p>
                  </a:txBody>
                  <a:tcPr marL="91425" marR="91425" marT="0" marB="0"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lnSpc>
                          <a:spcPct val="115000"/>
                        </a:lnSpc>
                        <a:spcBef>
                          <a:spcPts val="0"/>
                        </a:spcBef>
                        <a:spcAft>
                          <a:spcPts val="1600"/>
                        </a:spcAft>
                        <a:buNone/>
                      </a:pPr>
                      <a:r>
                        <a:rPr lang="en-US" sz="900" dirty="0">
                          <a:solidFill>
                            <a:schemeClr val="dk1"/>
                          </a:solidFill>
                          <a:latin typeface="Comfortaa"/>
                          <a:ea typeface="Comfortaa"/>
                          <a:cs typeface="Comfortaa"/>
                          <a:sym typeface="Comfortaa"/>
                        </a:rPr>
                        <a:t>In what ways did the Cold War era shape education and academia, with a focus on the influence exerted by the United States and the USSR on curriculum development and research agendas? Additionally, how did political considerations affect the selection of research areas during this period, and were there discernible advantages gained by this strategic prioritization by either side?</a:t>
                      </a:r>
                    </a:p>
                  </a:txBody>
                  <a:tcPr marL="91425" marR="91425" marT="0" marB="0"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769537">
                <a:tc>
                  <a:txBody>
                    <a:bodyPr/>
                    <a:lstStyle/>
                    <a:p>
                      <a:pPr marL="0" lvl="0" indent="0" algn="l" rtl="0">
                        <a:lnSpc>
                          <a:spcPct val="115000"/>
                        </a:lnSpc>
                        <a:spcBef>
                          <a:spcPts val="0"/>
                        </a:spcBef>
                        <a:spcAft>
                          <a:spcPts val="0"/>
                        </a:spcAft>
                        <a:buNone/>
                      </a:pPr>
                      <a:r>
                        <a:rPr lang="en" sz="900" b="1" dirty="0">
                          <a:solidFill>
                            <a:schemeClr val="dk1"/>
                          </a:solidFill>
                          <a:uFill>
                            <a:noFill/>
                          </a:uFill>
                          <a:latin typeface="Krona One"/>
                          <a:ea typeface="Krona One"/>
                          <a:cs typeface="Krona One"/>
                          <a:sym typeface="Krona One"/>
                        </a:rPr>
                        <a:t>Q4</a:t>
                      </a:r>
                      <a:endParaRPr sz="900" b="1" dirty="0">
                        <a:solidFill>
                          <a:schemeClr val="dk1"/>
                        </a:solidFill>
                        <a:latin typeface="Krona One"/>
                        <a:ea typeface="Krona One"/>
                        <a:cs typeface="Krona One"/>
                        <a:sym typeface="Krona One"/>
                      </a:endParaRPr>
                    </a:p>
                  </a:txBody>
                  <a:tcPr marL="91425" marR="91425" marT="0" marB="0"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lnSpc>
                          <a:spcPct val="115000"/>
                        </a:lnSpc>
                        <a:spcBef>
                          <a:spcPts val="0"/>
                        </a:spcBef>
                        <a:spcAft>
                          <a:spcPts val="1600"/>
                        </a:spcAft>
                        <a:buNone/>
                      </a:pPr>
                      <a:r>
                        <a:rPr lang="en-US" sz="900" dirty="0">
                          <a:solidFill>
                            <a:schemeClr val="dk1"/>
                          </a:solidFill>
                          <a:latin typeface="Comfortaa"/>
                          <a:ea typeface="Comfortaa"/>
                          <a:cs typeface="Comfortaa"/>
                          <a:sym typeface="Comfortaa"/>
                        </a:rPr>
                        <a:t>How did the Cold War influence Africa, Latin America, and Asia, considering the interventions by the United States and the Soviet Union, often resulting in destabilized governments, economic exploitation, and enduring socio-political turmoil?</a:t>
                      </a:r>
                    </a:p>
                  </a:txBody>
                  <a:tcPr marL="91425" marR="91425" marT="0" marB="0"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6704072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sp>
        <p:nvSpPr>
          <p:cNvPr id="349" name="Google Shape;349;p3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Questions framed</a:t>
            </a:r>
            <a:endParaRPr dirty="0"/>
          </a:p>
        </p:txBody>
      </p:sp>
      <p:graphicFrame>
        <p:nvGraphicFramePr>
          <p:cNvPr id="350" name="Google Shape;350;p33"/>
          <p:cNvGraphicFramePr/>
          <p:nvPr/>
        </p:nvGraphicFramePr>
        <p:xfrm>
          <a:off x="777962" y="1136039"/>
          <a:ext cx="7588075" cy="3562436"/>
        </p:xfrm>
        <a:graphic>
          <a:graphicData uri="http://schemas.openxmlformats.org/drawingml/2006/table">
            <a:tbl>
              <a:tblPr>
                <a:noFill/>
                <a:tableStyleId>{F7E60C89-831B-41B6-9071-58C76E6AD08C}</a:tableStyleId>
              </a:tblPr>
              <a:tblGrid>
                <a:gridCol w="2292825">
                  <a:extLst>
                    <a:ext uri="{9D8B030D-6E8A-4147-A177-3AD203B41FA5}">
                      <a16:colId xmlns:a16="http://schemas.microsoft.com/office/drawing/2014/main" val="20000"/>
                    </a:ext>
                  </a:extLst>
                </a:gridCol>
                <a:gridCol w="5295250">
                  <a:extLst>
                    <a:ext uri="{9D8B030D-6E8A-4147-A177-3AD203B41FA5}">
                      <a16:colId xmlns:a16="http://schemas.microsoft.com/office/drawing/2014/main" val="20001"/>
                    </a:ext>
                  </a:extLst>
                </a:gridCol>
              </a:tblGrid>
              <a:tr h="573844">
                <a:tc>
                  <a:txBody>
                    <a:bodyPr/>
                    <a:lstStyle/>
                    <a:p>
                      <a:pPr marL="0" lvl="0" indent="0" algn="l" rtl="0">
                        <a:lnSpc>
                          <a:spcPct val="115000"/>
                        </a:lnSpc>
                        <a:spcBef>
                          <a:spcPts val="0"/>
                        </a:spcBef>
                        <a:spcAft>
                          <a:spcPts val="0"/>
                        </a:spcAft>
                        <a:buNone/>
                      </a:pPr>
                      <a:r>
                        <a:rPr lang="en" sz="900" b="1" dirty="0">
                          <a:solidFill>
                            <a:schemeClr val="dk1"/>
                          </a:solidFill>
                          <a:uFill>
                            <a:noFill/>
                          </a:uFill>
                          <a:latin typeface="Krona One"/>
                          <a:ea typeface="Krona One"/>
                          <a:cs typeface="Krona One"/>
                          <a:sym typeface="Krona One"/>
                        </a:rPr>
                        <a:t>Q1</a:t>
                      </a:r>
                      <a:endParaRPr sz="900" b="1" dirty="0">
                        <a:solidFill>
                          <a:schemeClr val="dk1"/>
                        </a:solidFill>
                        <a:latin typeface="Krona One"/>
                        <a:ea typeface="Krona One"/>
                        <a:cs typeface="Krona One"/>
                        <a:sym typeface="Krona One"/>
                      </a:endParaRPr>
                    </a:p>
                  </a:txBody>
                  <a:tcPr marL="91425" marR="91425" marT="0" marB="0"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alpha val="0"/>
                        </a:schemeClr>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lnSpc>
                          <a:spcPct val="115000"/>
                        </a:lnSpc>
                        <a:spcBef>
                          <a:spcPts val="0"/>
                        </a:spcBef>
                        <a:spcAft>
                          <a:spcPts val="1600"/>
                        </a:spcAft>
                        <a:buNone/>
                      </a:pPr>
                      <a:r>
                        <a:rPr lang="en-US" sz="900" dirty="0">
                          <a:solidFill>
                            <a:schemeClr val="dk1"/>
                          </a:solidFill>
                          <a:latin typeface="Comfortaa"/>
                          <a:ea typeface="Comfortaa"/>
                          <a:cs typeface="Comfortaa"/>
                          <a:sym typeface="Comfortaa"/>
                        </a:rPr>
                        <a:t>How did the US and USSR use proxy wars during the Cold War to further their respective agendas, and which side was more justified in their actions? Provide examples to support your argument.</a:t>
                      </a:r>
                      <a:endParaRPr sz="900" dirty="0">
                        <a:solidFill>
                          <a:schemeClr val="dk1"/>
                        </a:solidFill>
                        <a:latin typeface="Comfortaa"/>
                        <a:ea typeface="Comfortaa"/>
                        <a:cs typeface="Comfortaa"/>
                        <a:sym typeface="Comfortaa"/>
                      </a:endParaRPr>
                    </a:p>
                  </a:txBody>
                  <a:tcPr marL="91425" marR="91425" marT="0" marB="0"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alpha val="0"/>
                        </a:schemeClr>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484288">
                <a:tc>
                  <a:txBody>
                    <a:bodyPr/>
                    <a:lstStyle/>
                    <a:p>
                      <a:pPr marL="0" lvl="0" indent="0" algn="l" rtl="0">
                        <a:lnSpc>
                          <a:spcPct val="115000"/>
                        </a:lnSpc>
                        <a:spcBef>
                          <a:spcPts val="0"/>
                        </a:spcBef>
                        <a:spcAft>
                          <a:spcPts val="0"/>
                        </a:spcAft>
                        <a:buNone/>
                      </a:pPr>
                      <a:r>
                        <a:rPr lang="en" sz="900" b="1" dirty="0">
                          <a:solidFill>
                            <a:schemeClr val="dk1"/>
                          </a:solidFill>
                          <a:uFill>
                            <a:noFill/>
                          </a:uFill>
                          <a:latin typeface="Krona One"/>
                          <a:ea typeface="Krona One"/>
                          <a:cs typeface="Krona One"/>
                          <a:sym typeface="Krona One"/>
                        </a:rPr>
                        <a:t>Q2</a:t>
                      </a:r>
                      <a:endParaRPr sz="900" b="1" dirty="0">
                        <a:solidFill>
                          <a:schemeClr val="dk1"/>
                        </a:solidFill>
                        <a:latin typeface="Krona One"/>
                        <a:ea typeface="Krona One"/>
                        <a:cs typeface="Krona One"/>
                        <a:sym typeface="Krona One"/>
                      </a:endParaRPr>
                    </a:p>
                  </a:txBody>
                  <a:tcPr marL="91425" marR="91425" marT="0" marB="0"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l" rtl="0">
                        <a:lnSpc>
                          <a:spcPct val="115000"/>
                        </a:lnSpc>
                        <a:spcBef>
                          <a:spcPts val="0"/>
                        </a:spcBef>
                        <a:spcAft>
                          <a:spcPts val="1600"/>
                        </a:spcAft>
                        <a:buNone/>
                      </a:pPr>
                      <a:r>
                        <a:rPr lang="en-US" sz="900" dirty="0">
                          <a:solidFill>
                            <a:schemeClr val="dk1"/>
                          </a:solidFill>
                          <a:latin typeface="Comfortaa"/>
                          <a:ea typeface="Comfortaa"/>
                          <a:cs typeface="Comfortaa"/>
                          <a:sym typeface="Comfortaa"/>
                        </a:rPr>
                        <a:t>Did the Soviet Union's purported "security concerns" serve as valid justifications for its actions during the Cold War?</a:t>
                      </a:r>
                    </a:p>
                  </a:txBody>
                  <a:tcPr marL="91425" marR="91425" marT="0" marB="0"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965230">
                <a:tc>
                  <a:txBody>
                    <a:bodyPr/>
                    <a:lstStyle/>
                    <a:p>
                      <a:pPr marL="0" lvl="0" indent="0" algn="l" rtl="0">
                        <a:lnSpc>
                          <a:spcPct val="115000"/>
                        </a:lnSpc>
                        <a:spcBef>
                          <a:spcPts val="0"/>
                        </a:spcBef>
                        <a:spcAft>
                          <a:spcPts val="0"/>
                        </a:spcAft>
                        <a:buNone/>
                      </a:pPr>
                      <a:r>
                        <a:rPr lang="en" sz="900" b="1" dirty="0">
                          <a:solidFill>
                            <a:schemeClr val="dk1"/>
                          </a:solidFill>
                          <a:uFill>
                            <a:noFill/>
                          </a:uFill>
                          <a:latin typeface="Krona One"/>
                          <a:ea typeface="Krona One"/>
                          <a:cs typeface="Krona One"/>
                          <a:sym typeface="Krona One"/>
                        </a:rPr>
                        <a:t>Q3</a:t>
                      </a:r>
                      <a:endParaRPr sz="900" b="1" dirty="0">
                        <a:solidFill>
                          <a:schemeClr val="dk1"/>
                        </a:solidFill>
                        <a:latin typeface="Krona One"/>
                        <a:ea typeface="Krona One"/>
                        <a:cs typeface="Krona One"/>
                        <a:sym typeface="Krona One"/>
                      </a:endParaRPr>
                    </a:p>
                  </a:txBody>
                  <a:tcPr marL="91425" marR="91425" marT="0" marB="0"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lnSpc>
                          <a:spcPct val="115000"/>
                        </a:lnSpc>
                        <a:spcBef>
                          <a:spcPts val="0"/>
                        </a:spcBef>
                        <a:spcAft>
                          <a:spcPts val="1600"/>
                        </a:spcAft>
                        <a:buNone/>
                      </a:pPr>
                      <a:r>
                        <a:rPr lang="en-US" sz="900" dirty="0">
                          <a:solidFill>
                            <a:schemeClr val="dk1"/>
                          </a:solidFill>
                          <a:latin typeface="Comfortaa"/>
                          <a:ea typeface="Comfortaa"/>
                          <a:cs typeface="Comfortaa"/>
                          <a:sym typeface="Comfortaa"/>
                        </a:rPr>
                        <a:t>In what ways did the Cold War era shape education and academia, with a focus on the influence exerted by the United States and the USSR on curriculum development and research agendas? Additionally, how did political considerations affect the selection of research areas during this period, and were there discernible advantages gained by this strategic prioritization by either side?</a:t>
                      </a:r>
                    </a:p>
                  </a:txBody>
                  <a:tcPr marL="91425" marR="91425" marT="0" marB="0"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769537">
                <a:tc>
                  <a:txBody>
                    <a:bodyPr/>
                    <a:lstStyle/>
                    <a:p>
                      <a:pPr marL="0" lvl="0" indent="0" algn="l" rtl="0">
                        <a:lnSpc>
                          <a:spcPct val="115000"/>
                        </a:lnSpc>
                        <a:spcBef>
                          <a:spcPts val="0"/>
                        </a:spcBef>
                        <a:spcAft>
                          <a:spcPts val="0"/>
                        </a:spcAft>
                        <a:buNone/>
                      </a:pPr>
                      <a:r>
                        <a:rPr lang="en" sz="900" b="1" dirty="0">
                          <a:solidFill>
                            <a:schemeClr val="dk1"/>
                          </a:solidFill>
                          <a:uFill>
                            <a:noFill/>
                          </a:uFill>
                          <a:latin typeface="Krona One"/>
                          <a:ea typeface="Krona One"/>
                          <a:cs typeface="Krona One"/>
                          <a:sym typeface="Krona One"/>
                        </a:rPr>
                        <a:t>Q4</a:t>
                      </a:r>
                      <a:endParaRPr sz="900" b="1" dirty="0">
                        <a:solidFill>
                          <a:schemeClr val="dk1"/>
                        </a:solidFill>
                        <a:latin typeface="Krona One"/>
                        <a:ea typeface="Krona One"/>
                        <a:cs typeface="Krona One"/>
                        <a:sym typeface="Krona One"/>
                      </a:endParaRPr>
                    </a:p>
                  </a:txBody>
                  <a:tcPr marL="91425" marR="91425" marT="0" marB="0"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lnSpc>
                          <a:spcPct val="115000"/>
                        </a:lnSpc>
                        <a:spcBef>
                          <a:spcPts val="0"/>
                        </a:spcBef>
                        <a:spcAft>
                          <a:spcPts val="1600"/>
                        </a:spcAft>
                        <a:buNone/>
                      </a:pPr>
                      <a:r>
                        <a:rPr lang="en-US" sz="900" dirty="0">
                          <a:solidFill>
                            <a:schemeClr val="dk1"/>
                          </a:solidFill>
                          <a:latin typeface="Comfortaa"/>
                          <a:ea typeface="Comfortaa"/>
                          <a:cs typeface="Comfortaa"/>
                          <a:sym typeface="Comfortaa"/>
                        </a:rPr>
                        <a:t>How did the Cold War influence Africa, Latin America, and Asia, considering the interventions by the United States and the Soviet Union, often resulting in destabilized governments, economic exploitation, and enduring socio-political turmoil?</a:t>
                      </a:r>
                    </a:p>
                  </a:txBody>
                  <a:tcPr marL="91425" marR="91425" marT="0" marB="0"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769537">
                <a:tc>
                  <a:txBody>
                    <a:bodyPr/>
                    <a:lstStyle/>
                    <a:p>
                      <a:pPr marL="0" lvl="0" indent="0" algn="l" rtl="0">
                        <a:lnSpc>
                          <a:spcPct val="115000"/>
                        </a:lnSpc>
                        <a:spcBef>
                          <a:spcPts val="0"/>
                        </a:spcBef>
                        <a:spcAft>
                          <a:spcPts val="0"/>
                        </a:spcAft>
                        <a:buNone/>
                      </a:pPr>
                      <a:r>
                        <a:rPr lang="en" sz="900" b="1" dirty="0">
                          <a:solidFill>
                            <a:schemeClr val="dk1"/>
                          </a:solidFill>
                          <a:uFill>
                            <a:noFill/>
                          </a:uFill>
                          <a:latin typeface="Krona One"/>
                          <a:ea typeface="Krona One"/>
                          <a:cs typeface="Krona One"/>
                          <a:sym typeface="Krona One"/>
                        </a:rPr>
                        <a:t>Q5</a:t>
                      </a:r>
                      <a:endParaRPr sz="900" b="1" dirty="0">
                        <a:solidFill>
                          <a:schemeClr val="dk1"/>
                        </a:solidFill>
                        <a:latin typeface="Krona One"/>
                        <a:ea typeface="Krona One"/>
                        <a:cs typeface="Krona One"/>
                        <a:sym typeface="Krona One"/>
                      </a:endParaRPr>
                    </a:p>
                  </a:txBody>
                  <a:tcPr marL="91425" marR="91425" marT="0" marB="0"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900" dirty="0">
                          <a:solidFill>
                            <a:schemeClr val="dk1"/>
                          </a:solidFill>
                          <a:latin typeface="Comfortaa"/>
                          <a:ea typeface="Comfortaa"/>
                          <a:cs typeface="Comfortaa"/>
                          <a:sym typeface="Comfortaa"/>
                        </a:rPr>
                        <a:t>How can one characterize the methods employed by the United States and the USSR to disseminate propaganda during the Cold War, and to what extent did these tactics influence the ideologies and perceptions of individuals within their respective societies?</a:t>
                      </a:r>
                    </a:p>
                  </a:txBody>
                  <a:tcPr marL="91425" marR="91425" marT="0" marB="0"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8063857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34"/>
        <p:cNvGrpSpPr/>
        <p:nvPr/>
      </p:nvGrpSpPr>
      <p:grpSpPr>
        <a:xfrm>
          <a:off x="0" y="0"/>
          <a:ext cx="0" cy="0"/>
          <a:chOff x="0" y="0"/>
          <a:chExt cx="0" cy="0"/>
        </a:xfrm>
      </p:grpSpPr>
      <p:sp>
        <p:nvSpPr>
          <p:cNvPr id="535" name="Google Shape;535;p43"/>
          <p:cNvSpPr txBox="1">
            <a:spLocks noGrp="1"/>
          </p:cNvSpPr>
          <p:nvPr>
            <p:ph type="title"/>
          </p:nvPr>
        </p:nvSpPr>
        <p:spPr>
          <a:xfrm>
            <a:off x="716438" y="3507924"/>
            <a:ext cx="6318600" cy="5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—JOSEPH STALIN</a:t>
            </a:r>
            <a:endParaRPr dirty="0"/>
          </a:p>
        </p:txBody>
      </p:sp>
      <p:sp>
        <p:nvSpPr>
          <p:cNvPr id="536" name="Google Shape;536;p43"/>
          <p:cNvSpPr txBox="1">
            <a:spLocks noGrp="1"/>
          </p:cNvSpPr>
          <p:nvPr>
            <p:ph type="subTitle" idx="1"/>
          </p:nvPr>
        </p:nvSpPr>
        <p:spPr>
          <a:xfrm>
            <a:off x="715089" y="2571750"/>
            <a:ext cx="4763878" cy="859526"/>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“The writer is the engineer of the human soul.”</a:t>
            </a:r>
            <a:endParaRPr dirty="0"/>
          </a:p>
        </p:txBody>
      </p:sp>
      <p:cxnSp>
        <p:nvCxnSpPr>
          <p:cNvPr id="537" name="Google Shape;537;p43"/>
          <p:cNvCxnSpPr/>
          <p:nvPr/>
        </p:nvCxnSpPr>
        <p:spPr>
          <a:xfrm>
            <a:off x="-65250" y="306400"/>
            <a:ext cx="9274500" cy="0"/>
          </a:xfrm>
          <a:prstGeom prst="straightConnector1">
            <a:avLst/>
          </a:prstGeom>
          <a:noFill/>
          <a:ln w="9525" cap="flat" cmpd="sng">
            <a:solidFill>
              <a:schemeClr val="dk1"/>
            </a:solidFill>
            <a:prstDash val="solid"/>
            <a:round/>
            <a:headEnd type="none" w="med" len="med"/>
            <a:tailEnd type="none" w="med" len="med"/>
          </a:ln>
        </p:spPr>
      </p:cxnSp>
      <p:pic>
        <p:nvPicPr>
          <p:cNvPr id="3" name="Picture 2">
            <a:extLst>
              <a:ext uri="{FF2B5EF4-FFF2-40B4-BE49-F238E27FC236}">
                <a16:creationId xmlns:a16="http://schemas.microsoft.com/office/drawing/2014/main" id="{0A443A75-0EE6-5FB1-0A85-3259D5B7E162}"/>
              </a:ext>
            </a:extLst>
          </p:cNvPr>
          <p:cNvPicPr>
            <a:picLocks noChangeAspect="1"/>
          </p:cNvPicPr>
          <p:nvPr/>
        </p:nvPicPr>
        <p:blipFill>
          <a:blip r:embed="rId3"/>
          <a:stretch>
            <a:fillRect/>
          </a:stretch>
        </p:blipFill>
        <p:spPr>
          <a:xfrm>
            <a:off x="6196084" y="672186"/>
            <a:ext cx="2947916" cy="3799127"/>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sp>
        <p:nvSpPr>
          <p:cNvPr id="349" name="Google Shape;349;p3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Questions framed</a:t>
            </a:r>
            <a:endParaRPr dirty="0"/>
          </a:p>
        </p:txBody>
      </p:sp>
      <p:pic>
        <p:nvPicPr>
          <p:cNvPr id="3" name="Picture 2">
            <a:extLst>
              <a:ext uri="{FF2B5EF4-FFF2-40B4-BE49-F238E27FC236}">
                <a16:creationId xmlns:a16="http://schemas.microsoft.com/office/drawing/2014/main" id="{0A62C5F9-0B97-1785-F528-21331FBEB4EC}"/>
              </a:ext>
            </a:extLst>
          </p:cNvPr>
          <p:cNvPicPr>
            <a:picLocks noChangeAspect="1"/>
          </p:cNvPicPr>
          <p:nvPr/>
        </p:nvPicPr>
        <p:blipFill>
          <a:blip r:embed="rId3">
            <a:duotone>
              <a:prstClr val="black"/>
              <a:schemeClr val="tx2">
                <a:tint val="45000"/>
                <a:satMod val="400000"/>
              </a:schemeClr>
            </a:duotone>
            <a:extLst>
              <a:ext uri="{BEBA8EAE-BF5A-486C-A8C5-ECC9F3942E4B}">
                <a14:imgProps xmlns:a14="http://schemas.microsoft.com/office/drawing/2010/main">
                  <a14:imgLayer r:embed="rId4">
                    <a14:imgEffect>
                      <a14:sharpenSoften amount="100000"/>
                    </a14:imgEffect>
                    <a14:imgEffect>
                      <a14:brightnessContrast bright="29000" contrast="100000"/>
                    </a14:imgEffect>
                  </a14:imgLayer>
                </a14:imgProps>
              </a:ext>
            </a:extLst>
          </a:blip>
          <a:stretch>
            <a:fillRect/>
          </a:stretch>
        </p:blipFill>
        <p:spPr>
          <a:xfrm>
            <a:off x="2386920" y="1017725"/>
            <a:ext cx="4370160" cy="3730244"/>
          </a:xfrm>
          <a:prstGeom prst="rect">
            <a:avLst/>
          </a:prstGeom>
        </p:spPr>
      </p:pic>
    </p:spTree>
    <p:extLst>
      <p:ext uri="{BB962C8B-B14F-4D97-AF65-F5344CB8AC3E}">
        <p14:creationId xmlns:p14="http://schemas.microsoft.com/office/powerpoint/2010/main" val="19137427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358" name="Google Shape;358;p34"/>
          <p:cNvSpPr txBox="1">
            <a:spLocks noGrp="1"/>
          </p:cNvSpPr>
          <p:nvPr>
            <p:ph type="subTitle" idx="3"/>
          </p:nvPr>
        </p:nvSpPr>
        <p:spPr>
          <a:xfrm>
            <a:off x="1660550" y="1631635"/>
            <a:ext cx="2779200" cy="409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solidFill>
                  <a:schemeClr val="bg1">
                    <a:lumMod val="75000"/>
                  </a:schemeClr>
                </a:solidFill>
              </a:rPr>
              <a:t>INTRODUCTION</a:t>
            </a:r>
            <a:endParaRPr dirty="0">
              <a:solidFill>
                <a:schemeClr val="bg1">
                  <a:lumMod val="75000"/>
                </a:schemeClr>
              </a:solidFill>
            </a:endParaRPr>
          </a:p>
        </p:txBody>
      </p:sp>
      <p:sp>
        <p:nvSpPr>
          <p:cNvPr id="359" name="Google Shape;359;p34"/>
          <p:cNvSpPr txBox="1">
            <a:spLocks noGrp="1"/>
          </p:cNvSpPr>
          <p:nvPr>
            <p:ph type="title" idx="2"/>
          </p:nvPr>
        </p:nvSpPr>
        <p:spPr>
          <a:xfrm>
            <a:off x="720000" y="1488975"/>
            <a:ext cx="903600" cy="695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_01</a:t>
            </a:r>
            <a:endParaRPr/>
          </a:p>
        </p:txBody>
      </p:sp>
      <p:sp>
        <p:nvSpPr>
          <p:cNvPr id="360" name="Google Shape;360;p3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TABLE OF CONTENTS</a:t>
            </a:r>
            <a:endParaRPr/>
          </a:p>
        </p:txBody>
      </p:sp>
      <p:sp>
        <p:nvSpPr>
          <p:cNvPr id="362" name="Google Shape;362;p34"/>
          <p:cNvSpPr txBox="1">
            <a:spLocks noGrp="1"/>
          </p:cNvSpPr>
          <p:nvPr>
            <p:ph type="title" idx="4"/>
          </p:nvPr>
        </p:nvSpPr>
        <p:spPr>
          <a:xfrm>
            <a:off x="4709150" y="1488975"/>
            <a:ext cx="903600" cy="695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_02</a:t>
            </a:r>
            <a:endParaRPr/>
          </a:p>
        </p:txBody>
      </p:sp>
      <p:sp>
        <p:nvSpPr>
          <p:cNvPr id="364" name="Google Shape;364;p34"/>
          <p:cNvSpPr txBox="1">
            <a:spLocks noGrp="1"/>
          </p:cNvSpPr>
          <p:nvPr>
            <p:ph type="subTitle" idx="6"/>
          </p:nvPr>
        </p:nvSpPr>
        <p:spPr>
          <a:xfrm>
            <a:off x="5649700" y="1638095"/>
            <a:ext cx="2779200" cy="409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solidFill>
                  <a:schemeClr val="bg1">
                    <a:lumMod val="75000"/>
                  </a:schemeClr>
                </a:solidFill>
              </a:rPr>
              <a:t>TECHNOLOGIES</a:t>
            </a:r>
            <a:endParaRPr dirty="0">
              <a:solidFill>
                <a:schemeClr val="bg1">
                  <a:lumMod val="75000"/>
                </a:schemeClr>
              </a:solidFill>
            </a:endParaRPr>
          </a:p>
        </p:txBody>
      </p:sp>
      <p:sp>
        <p:nvSpPr>
          <p:cNvPr id="365" name="Google Shape;365;p34"/>
          <p:cNvSpPr txBox="1">
            <a:spLocks noGrp="1"/>
          </p:cNvSpPr>
          <p:nvPr>
            <p:ph type="title" idx="7"/>
          </p:nvPr>
        </p:nvSpPr>
        <p:spPr>
          <a:xfrm>
            <a:off x="720000" y="2551225"/>
            <a:ext cx="903600" cy="695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_03</a:t>
            </a:r>
            <a:endParaRPr/>
          </a:p>
        </p:txBody>
      </p:sp>
      <p:sp>
        <p:nvSpPr>
          <p:cNvPr id="367" name="Google Shape;367;p34"/>
          <p:cNvSpPr txBox="1">
            <a:spLocks noGrp="1"/>
          </p:cNvSpPr>
          <p:nvPr>
            <p:ph type="subTitle" idx="9"/>
          </p:nvPr>
        </p:nvSpPr>
        <p:spPr>
          <a:xfrm>
            <a:off x="1660550" y="2706677"/>
            <a:ext cx="2779200" cy="409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solidFill>
                  <a:schemeClr val="bg1">
                    <a:lumMod val="75000"/>
                  </a:schemeClr>
                </a:solidFill>
              </a:rPr>
              <a:t>METHODOLOGY</a:t>
            </a:r>
            <a:endParaRPr dirty="0">
              <a:solidFill>
                <a:schemeClr val="bg1">
                  <a:lumMod val="75000"/>
                </a:schemeClr>
              </a:solidFill>
            </a:endParaRPr>
          </a:p>
        </p:txBody>
      </p:sp>
      <p:sp>
        <p:nvSpPr>
          <p:cNvPr id="368" name="Google Shape;368;p34"/>
          <p:cNvSpPr txBox="1">
            <a:spLocks noGrp="1"/>
          </p:cNvSpPr>
          <p:nvPr>
            <p:ph type="title" idx="13"/>
          </p:nvPr>
        </p:nvSpPr>
        <p:spPr>
          <a:xfrm>
            <a:off x="4709150" y="2551225"/>
            <a:ext cx="903600" cy="695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_04</a:t>
            </a:r>
            <a:endParaRPr/>
          </a:p>
        </p:txBody>
      </p:sp>
      <p:sp>
        <p:nvSpPr>
          <p:cNvPr id="370" name="Google Shape;370;p34"/>
          <p:cNvSpPr txBox="1">
            <a:spLocks noGrp="1"/>
          </p:cNvSpPr>
          <p:nvPr>
            <p:ph type="subTitle" idx="15"/>
          </p:nvPr>
        </p:nvSpPr>
        <p:spPr>
          <a:xfrm>
            <a:off x="5649700" y="2694175"/>
            <a:ext cx="2779200" cy="409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RESULT</a:t>
            </a:r>
            <a:endParaRPr dirty="0"/>
          </a:p>
        </p:txBody>
      </p:sp>
      <p:sp>
        <p:nvSpPr>
          <p:cNvPr id="371" name="Google Shape;371;p34"/>
          <p:cNvSpPr txBox="1">
            <a:spLocks noGrp="1"/>
          </p:cNvSpPr>
          <p:nvPr>
            <p:ph type="title" idx="16"/>
          </p:nvPr>
        </p:nvSpPr>
        <p:spPr>
          <a:xfrm>
            <a:off x="720000" y="3613475"/>
            <a:ext cx="903600" cy="695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_05</a:t>
            </a:r>
            <a:endParaRPr/>
          </a:p>
        </p:txBody>
      </p:sp>
      <p:sp>
        <p:nvSpPr>
          <p:cNvPr id="373" name="Google Shape;373;p34"/>
          <p:cNvSpPr txBox="1">
            <a:spLocks noGrp="1"/>
          </p:cNvSpPr>
          <p:nvPr>
            <p:ph type="subTitle" idx="18"/>
          </p:nvPr>
        </p:nvSpPr>
        <p:spPr>
          <a:xfrm>
            <a:off x="1660550" y="3756425"/>
            <a:ext cx="2779200" cy="409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CONCLUSION</a:t>
            </a:r>
            <a:endParaRPr dirty="0"/>
          </a:p>
        </p:txBody>
      </p:sp>
      <p:sp>
        <p:nvSpPr>
          <p:cNvPr id="374" name="Google Shape;374;p34"/>
          <p:cNvSpPr/>
          <p:nvPr/>
        </p:nvSpPr>
        <p:spPr>
          <a:xfrm rot="5400000">
            <a:off x="6397725" y="4172300"/>
            <a:ext cx="436200" cy="4362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4"/>
          <p:cNvSpPr/>
          <p:nvPr/>
        </p:nvSpPr>
        <p:spPr>
          <a:xfrm rot="5400000">
            <a:off x="6947475" y="4172300"/>
            <a:ext cx="436200" cy="4362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4"/>
          <p:cNvSpPr/>
          <p:nvPr/>
        </p:nvSpPr>
        <p:spPr>
          <a:xfrm rot="5400000">
            <a:off x="7497225" y="4172300"/>
            <a:ext cx="436200" cy="4362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048075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80"/>
        <p:cNvGrpSpPr/>
        <p:nvPr/>
      </p:nvGrpSpPr>
      <p:grpSpPr>
        <a:xfrm>
          <a:off x="0" y="0"/>
          <a:ext cx="0" cy="0"/>
          <a:chOff x="0" y="0"/>
          <a:chExt cx="0" cy="0"/>
        </a:xfrm>
      </p:grpSpPr>
      <p:sp>
        <p:nvSpPr>
          <p:cNvPr id="381" name="Google Shape;381;p35"/>
          <p:cNvSpPr txBox="1">
            <a:spLocks noGrp="1"/>
          </p:cNvSpPr>
          <p:nvPr>
            <p:ph type="title"/>
          </p:nvPr>
        </p:nvSpPr>
        <p:spPr>
          <a:xfrm>
            <a:off x="2028006" y="2362474"/>
            <a:ext cx="5087987" cy="735601"/>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RESULTS</a:t>
            </a:r>
            <a:endParaRPr dirty="0"/>
          </a:p>
        </p:txBody>
      </p:sp>
      <p:sp>
        <p:nvSpPr>
          <p:cNvPr id="382" name="Google Shape;382;p35"/>
          <p:cNvSpPr txBox="1">
            <a:spLocks noGrp="1"/>
          </p:cNvSpPr>
          <p:nvPr>
            <p:ph type="title" idx="2"/>
          </p:nvPr>
        </p:nvSpPr>
        <p:spPr>
          <a:xfrm>
            <a:off x="3501750" y="989101"/>
            <a:ext cx="2140500" cy="1210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5400" dirty="0"/>
              <a:t>_04</a:t>
            </a:r>
            <a:endParaRPr sz="5400" dirty="0"/>
          </a:p>
        </p:txBody>
      </p:sp>
    </p:spTree>
    <p:extLst>
      <p:ext uri="{BB962C8B-B14F-4D97-AF65-F5344CB8AC3E}">
        <p14:creationId xmlns:p14="http://schemas.microsoft.com/office/powerpoint/2010/main" val="37739248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sp>
        <p:nvSpPr>
          <p:cNvPr id="349" name="Google Shape;349;p3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Cosine similarity (Q1-Q5)</a:t>
            </a:r>
            <a:endParaRPr dirty="0"/>
          </a:p>
        </p:txBody>
      </p:sp>
      <p:graphicFrame>
        <p:nvGraphicFramePr>
          <p:cNvPr id="5" name="Chart 4">
            <a:extLst>
              <a:ext uri="{FF2B5EF4-FFF2-40B4-BE49-F238E27FC236}">
                <a16:creationId xmlns:a16="http://schemas.microsoft.com/office/drawing/2014/main" id="{7F3DB67B-4DF6-4C63-A51B-1130F9F66448}"/>
              </a:ext>
            </a:extLst>
          </p:cNvPr>
          <p:cNvGraphicFramePr>
            <a:graphicFrameLocks/>
          </p:cNvGraphicFramePr>
          <p:nvPr>
            <p:extLst>
              <p:ext uri="{D42A27DB-BD31-4B8C-83A1-F6EECF244321}">
                <p14:modId xmlns:p14="http://schemas.microsoft.com/office/powerpoint/2010/main" val="529705119"/>
              </p:ext>
            </p:extLst>
          </p:nvPr>
        </p:nvGraphicFramePr>
        <p:xfrm>
          <a:off x="1387112" y="1264920"/>
          <a:ext cx="6369776" cy="332994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2" name="Google Shape;562;p4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800" dirty="0"/>
              <a:t>LLaMA</a:t>
            </a:r>
            <a:endParaRPr sz="2800" dirty="0"/>
          </a:p>
        </p:txBody>
      </p:sp>
      <p:graphicFrame>
        <p:nvGraphicFramePr>
          <p:cNvPr id="563" name="Google Shape;563;p46"/>
          <p:cNvGraphicFramePr/>
          <p:nvPr>
            <p:extLst>
              <p:ext uri="{D42A27DB-BD31-4B8C-83A1-F6EECF244321}">
                <p14:modId xmlns:p14="http://schemas.microsoft.com/office/powerpoint/2010/main" val="4167555624"/>
              </p:ext>
            </p:extLst>
          </p:nvPr>
        </p:nvGraphicFramePr>
        <p:xfrm>
          <a:off x="272955" y="1166885"/>
          <a:ext cx="8598037" cy="3409050"/>
        </p:xfrm>
        <a:graphic>
          <a:graphicData uri="http://schemas.openxmlformats.org/drawingml/2006/table">
            <a:tbl>
              <a:tblPr>
                <a:noFill/>
                <a:tableStyleId>{F7E60C89-831B-41B6-9071-58C76E6AD08C}</a:tableStyleId>
              </a:tblPr>
              <a:tblGrid>
                <a:gridCol w="595918">
                  <a:extLst>
                    <a:ext uri="{9D8B030D-6E8A-4147-A177-3AD203B41FA5}">
                      <a16:colId xmlns:a16="http://schemas.microsoft.com/office/drawing/2014/main" val="20000"/>
                    </a:ext>
                  </a:extLst>
                </a:gridCol>
                <a:gridCol w="766704">
                  <a:extLst>
                    <a:ext uri="{9D8B030D-6E8A-4147-A177-3AD203B41FA5}">
                      <a16:colId xmlns:a16="http://schemas.microsoft.com/office/drawing/2014/main" val="20001"/>
                    </a:ext>
                  </a:extLst>
                </a:gridCol>
                <a:gridCol w="803935">
                  <a:extLst>
                    <a:ext uri="{9D8B030D-6E8A-4147-A177-3AD203B41FA5}">
                      <a16:colId xmlns:a16="http://schemas.microsoft.com/office/drawing/2014/main" val="20002"/>
                    </a:ext>
                  </a:extLst>
                </a:gridCol>
                <a:gridCol w="803935">
                  <a:extLst>
                    <a:ext uri="{9D8B030D-6E8A-4147-A177-3AD203B41FA5}">
                      <a16:colId xmlns:a16="http://schemas.microsoft.com/office/drawing/2014/main" val="20003"/>
                    </a:ext>
                  </a:extLst>
                </a:gridCol>
                <a:gridCol w="803935">
                  <a:extLst>
                    <a:ext uri="{9D8B030D-6E8A-4147-A177-3AD203B41FA5}">
                      <a16:colId xmlns:a16="http://schemas.microsoft.com/office/drawing/2014/main" val="1537487274"/>
                    </a:ext>
                  </a:extLst>
                </a:gridCol>
                <a:gridCol w="803935">
                  <a:extLst>
                    <a:ext uri="{9D8B030D-6E8A-4147-A177-3AD203B41FA5}">
                      <a16:colId xmlns:a16="http://schemas.microsoft.com/office/drawing/2014/main" val="1255114009"/>
                    </a:ext>
                  </a:extLst>
                </a:gridCol>
                <a:gridCol w="803935">
                  <a:extLst>
                    <a:ext uri="{9D8B030D-6E8A-4147-A177-3AD203B41FA5}">
                      <a16:colId xmlns:a16="http://schemas.microsoft.com/office/drawing/2014/main" val="1107642840"/>
                    </a:ext>
                  </a:extLst>
                </a:gridCol>
                <a:gridCol w="803935">
                  <a:extLst>
                    <a:ext uri="{9D8B030D-6E8A-4147-A177-3AD203B41FA5}">
                      <a16:colId xmlns:a16="http://schemas.microsoft.com/office/drawing/2014/main" val="2808240979"/>
                    </a:ext>
                  </a:extLst>
                </a:gridCol>
                <a:gridCol w="803935">
                  <a:extLst>
                    <a:ext uri="{9D8B030D-6E8A-4147-A177-3AD203B41FA5}">
                      <a16:colId xmlns:a16="http://schemas.microsoft.com/office/drawing/2014/main" val="3140533348"/>
                    </a:ext>
                  </a:extLst>
                </a:gridCol>
                <a:gridCol w="803935">
                  <a:extLst>
                    <a:ext uri="{9D8B030D-6E8A-4147-A177-3AD203B41FA5}">
                      <a16:colId xmlns:a16="http://schemas.microsoft.com/office/drawing/2014/main" val="133248078"/>
                    </a:ext>
                  </a:extLst>
                </a:gridCol>
                <a:gridCol w="803935">
                  <a:extLst>
                    <a:ext uri="{9D8B030D-6E8A-4147-A177-3AD203B41FA5}">
                      <a16:colId xmlns:a16="http://schemas.microsoft.com/office/drawing/2014/main" val="364981411"/>
                    </a:ext>
                  </a:extLst>
                </a:gridCol>
              </a:tblGrid>
              <a:tr h="681810">
                <a:tc>
                  <a:txBody>
                    <a:bodyPr/>
                    <a:lstStyle/>
                    <a:p>
                      <a:pPr marL="0" lvl="0" indent="0" algn="ctr" rtl="0">
                        <a:spcBef>
                          <a:spcPts val="0"/>
                        </a:spcBef>
                        <a:spcAft>
                          <a:spcPts val="0"/>
                        </a:spcAft>
                        <a:buNone/>
                      </a:pPr>
                      <a:endParaRPr sz="400" b="1" dirty="0">
                        <a:solidFill>
                          <a:schemeClr val="dk1"/>
                        </a:solidFill>
                        <a:latin typeface="Krona One"/>
                        <a:ea typeface="Krona One"/>
                        <a:cs typeface="Krona One"/>
                        <a:sym typeface="Krona One"/>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alpha val="0"/>
                        </a:schemeClr>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1600"/>
                        </a:spcAft>
                        <a:buNone/>
                      </a:pPr>
                      <a:r>
                        <a:rPr lang="en-US" sz="700" b="1" dirty="0">
                          <a:solidFill>
                            <a:schemeClr val="dk1"/>
                          </a:solidFill>
                          <a:latin typeface="Krona One"/>
                          <a:ea typeface="Krona One"/>
                          <a:cs typeface="Krona One"/>
                          <a:sym typeface="Krona One"/>
                        </a:rPr>
                        <a:t>LLaMA-2</a:t>
                      </a:r>
                    </a:p>
                    <a:p>
                      <a:pPr marL="0" lvl="0" indent="0" algn="ctr" rtl="0">
                        <a:spcBef>
                          <a:spcPts val="0"/>
                        </a:spcBef>
                        <a:spcAft>
                          <a:spcPts val="1600"/>
                        </a:spcAft>
                        <a:buNone/>
                      </a:pPr>
                      <a:r>
                        <a:rPr lang="en-US" sz="700" b="1" dirty="0">
                          <a:solidFill>
                            <a:schemeClr val="dk1"/>
                          </a:solidFill>
                          <a:latin typeface="Krona One"/>
                          <a:ea typeface="Krona One"/>
                          <a:cs typeface="Krona One"/>
                          <a:sym typeface="Krona One"/>
                        </a:rPr>
                        <a:t>(7B)</a:t>
                      </a:r>
                      <a:endParaRPr sz="700" b="1" dirty="0">
                        <a:solidFill>
                          <a:schemeClr val="dk1"/>
                        </a:solidFill>
                        <a:latin typeface="Krona One"/>
                        <a:ea typeface="Krona One"/>
                        <a:cs typeface="Krona One"/>
                        <a:sym typeface="Krona One"/>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alpha val="0"/>
                        </a:schemeClr>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700" b="1" dirty="0">
                          <a:solidFill>
                            <a:schemeClr val="dk1"/>
                          </a:solidFill>
                          <a:latin typeface="Krona One"/>
                          <a:ea typeface="Krona One"/>
                          <a:cs typeface="Krona One"/>
                          <a:sym typeface="Krona One"/>
                        </a:rPr>
                        <a:t>LLaMA-2-Chinese</a:t>
                      </a:r>
                    </a:p>
                    <a:p>
                      <a:pPr marL="0" lvl="0" indent="0" algn="ctr" rtl="0">
                        <a:spcBef>
                          <a:spcPts val="0"/>
                        </a:spcBef>
                        <a:spcAft>
                          <a:spcPts val="0"/>
                        </a:spcAft>
                        <a:buNone/>
                      </a:pPr>
                      <a:endParaRPr lang="en" sz="700" b="1" dirty="0">
                        <a:solidFill>
                          <a:schemeClr val="dk1"/>
                        </a:solidFill>
                        <a:latin typeface="Krona One"/>
                        <a:ea typeface="Krona One"/>
                        <a:cs typeface="Krona One"/>
                        <a:sym typeface="Krona One"/>
                      </a:endParaRPr>
                    </a:p>
                    <a:p>
                      <a:pPr marL="0" lvl="0" indent="0" algn="ctr" rtl="0">
                        <a:spcBef>
                          <a:spcPts val="0"/>
                        </a:spcBef>
                        <a:spcAft>
                          <a:spcPts val="0"/>
                        </a:spcAft>
                        <a:buNone/>
                      </a:pPr>
                      <a:r>
                        <a:rPr lang="en" sz="700" b="1" dirty="0">
                          <a:solidFill>
                            <a:schemeClr val="dk1"/>
                          </a:solidFill>
                          <a:latin typeface="Krona One"/>
                          <a:ea typeface="Krona One"/>
                          <a:cs typeface="Krona One"/>
                          <a:sym typeface="Krona One"/>
                        </a:rPr>
                        <a:t>(7B)</a:t>
                      </a:r>
                      <a:endParaRPr sz="700" b="1" dirty="0">
                        <a:solidFill>
                          <a:schemeClr val="dk1"/>
                        </a:solidFill>
                        <a:latin typeface="Krona One"/>
                        <a:ea typeface="Krona One"/>
                        <a:cs typeface="Krona One"/>
                        <a:sym typeface="Krona One"/>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alpha val="0"/>
                        </a:schemeClr>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700" b="1" dirty="0">
                          <a:solidFill>
                            <a:schemeClr val="dk1"/>
                          </a:solidFill>
                          <a:latin typeface="Krona One"/>
                          <a:ea typeface="Krona One"/>
                          <a:cs typeface="Krona One"/>
                          <a:sym typeface="Krona One"/>
                        </a:rPr>
                        <a:t>XWinLM</a:t>
                      </a:r>
                    </a:p>
                    <a:p>
                      <a:pPr marL="0" lvl="0" indent="0" algn="ctr" rtl="0">
                        <a:spcBef>
                          <a:spcPts val="0"/>
                        </a:spcBef>
                        <a:spcAft>
                          <a:spcPts val="0"/>
                        </a:spcAft>
                        <a:buNone/>
                      </a:pPr>
                      <a:endParaRPr lang="en" sz="700" b="1" dirty="0">
                        <a:solidFill>
                          <a:schemeClr val="dk1"/>
                        </a:solidFill>
                        <a:latin typeface="Krona One"/>
                        <a:ea typeface="Krona One"/>
                        <a:cs typeface="Krona One"/>
                        <a:sym typeface="Krona One"/>
                      </a:endParaRPr>
                    </a:p>
                    <a:p>
                      <a:pPr marL="0" lvl="0" indent="0" algn="ctr" rtl="0">
                        <a:spcBef>
                          <a:spcPts val="0"/>
                        </a:spcBef>
                        <a:spcAft>
                          <a:spcPts val="0"/>
                        </a:spcAft>
                        <a:buNone/>
                      </a:pPr>
                      <a:r>
                        <a:rPr lang="en" sz="700" b="1" dirty="0">
                          <a:solidFill>
                            <a:schemeClr val="dk1"/>
                          </a:solidFill>
                          <a:latin typeface="Krona One"/>
                          <a:ea typeface="Krona One"/>
                          <a:cs typeface="Krona One"/>
                          <a:sym typeface="Krona One"/>
                        </a:rPr>
                        <a:t>(7B)</a:t>
                      </a:r>
                      <a:endParaRPr sz="700" b="1" dirty="0">
                        <a:solidFill>
                          <a:schemeClr val="dk1"/>
                        </a:solidFill>
                        <a:latin typeface="Krona One"/>
                        <a:ea typeface="Krona One"/>
                        <a:cs typeface="Krona One"/>
                        <a:sym typeface="Krona One"/>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lgn="ctr">
                      <a:solidFill>
                        <a:schemeClr val="dk1">
                          <a:alpha val="0"/>
                        </a:schemeClr>
                      </a:solidFill>
                      <a:prstDash val="solid"/>
                      <a:round/>
                      <a:headEnd type="none" w="sm" len="sm"/>
                      <a:tailEnd type="none" w="sm" len="sm"/>
                    </a:lnR>
                    <a:lnT w="9525" cap="flat" cmpd="sng">
                      <a:solidFill>
                        <a:schemeClr val="dk1">
                          <a:alpha val="0"/>
                        </a:schemeClr>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US" sz="700" b="1" dirty="0">
                          <a:solidFill>
                            <a:schemeClr val="dk1"/>
                          </a:solidFill>
                          <a:latin typeface="Krona One"/>
                          <a:ea typeface="Krona One"/>
                          <a:cs typeface="Krona One"/>
                          <a:sym typeface="Krona One"/>
                        </a:rPr>
                        <a:t>Stable-Beluga</a:t>
                      </a:r>
                      <a:endParaRPr lang="en" sz="700" b="1" dirty="0">
                        <a:solidFill>
                          <a:schemeClr val="dk1"/>
                        </a:solidFill>
                        <a:latin typeface="Krona One"/>
                        <a:ea typeface="Krona One"/>
                        <a:cs typeface="Krona One"/>
                        <a:sym typeface="Krona One"/>
                      </a:endParaRPr>
                    </a:p>
                    <a:p>
                      <a:pPr marL="0" lvl="0" indent="0" algn="ctr" rtl="0">
                        <a:spcBef>
                          <a:spcPts val="0"/>
                        </a:spcBef>
                        <a:spcAft>
                          <a:spcPts val="0"/>
                        </a:spcAft>
                        <a:buNone/>
                      </a:pPr>
                      <a:endParaRPr lang="en" sz="700" b="1" dirty="0">
                        <a:solidFill>
                          <a:schemeClr val="dk1"/>
                        </a:solidFill>
                        <a:latin typeface="Krona One"/>
                        <a:ea typeface="Krona One"/>
                        <a:cs typeface="Krona One"/>
                        <a:sym typeface="Krona One"/>
                      </a:endParaRPr>
                    </a:p>
                    <a:p>
                      <a:pPr marL="0" lvl="0" indent="0" algn="ctr" rtl="0">
                        <a:spcBef>
                          <a:spcPts val="0"/>
                        </a:spcBef>
                        <a:spcAft>
                          <a:spcPts val="0"/>
                        </a:spcAft>
                        <a:buNone/>
                      </a:pPr>
                      <a:r>
                        <a:rPr lang="en" sz="700" b="1" dirty="0">
                          <a:solidFill>
                            <a:schemeClr val="dk1"/>
                          </a:solidFill>
                          <a:latin typeface="Krona One"/>
                          <a:ea typeface="Krona One"/>
                          <a:cs typeface="Krona One"/>
                          <a:sym typeface="Krona One"/>
                        </a:rPr>
                        <a:t>(7B)</a:t>
                      </a:r>
                      <a:endParaRPr sz="700" b="1" dirty="0">
                        <a:solidFill>
                          <a:schemeClr val="dk1"/>
                        </a:solidFill>
                        <a:latin typeface="Krona One"/>
                        <a:ea typeface="Krona One"/>
                        <a:cs typeface="Krona One"/>
                        <a:sym typeface="Krona One"/>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lgn="ctr">
                      <a:solidFill>
                        <a:schemeClr val="dk1">
                          <a:alpha val="0"/>
                        </a:schemeClr>
                      </a:solidFill>
                      <a:prstDash val="solid"/>
                      <a:round/>
                      <a:headEnd type="none" w="sm" len="sm"/>
                      <a:tailEnd type="none" w="sm" len="sm"/>
                    </a:lnR>
                    <a:lnT w="9525" cap="flat" cmpd="sng">
                      <a:solidFill>
                        <a:schemeClr val="dk1">
                          <a:alpha val="0"/>
                        </a:schemeClr>
                      </a:solidFill>
                      <a:prstDash val="solid"/>
                      <a:round/>
                      <a:headEnd type="none" w="sm" len="sm"/>
                      <a:tailEnd type="none" w="sm" len="sm"/>
                    </a:lnT>
                    <a:lnB w="9525" cap="flat" cmpd="sng" algn="ctr">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US" sz="700" b="1" dirty="0">
                          <a:solidFill>
                            <a:schemeClr val="dk1"/>
                          </a:solidFill>
                          <a:latin typeface="Krona One"/>
                          <a:ea typeface="Krona One"/>
                          <a:cs typeface="Krona One"/>
                          <a:sym typeface="Krona One"/>
                        </a:rPr>
                        <a:t>Orca2</a:t>
                      </a:r>
                      <a:endParaRPr lang="en" sz="700" b="1" dirty="0">
                        <a:solidFill>
                          <a:schemeClr val="dk1"/>
                        </a:solidFill>
                        <a:latin typeface="Krona One"/>
                        <a:ea typeface="Krona One"/>
                        <a:cs typeface="Krona One"/>
                        <a:sym typeface="Krona One"/>
                      </a:endParaRPr>
                    </a:p>
                    <a:p>
                      <a:pPr marL="0" lvl="0" indent="0" algn="ctr" rtl="0">
                        <a:spcBef>
                          <a:spcPts val="0"/>
                        </a:spcBef>
                        <a:spcAft>
                          <a:spcPts val="0"/>
                        </a:spcAft>
                        <a:buNone/>
                      </a:pPr>
                      <a:endParaRPr lang="en" sz="700" b="1" dirty="0">
                        <a:solidFill>
                          <a:schemeClr val="dk1"/>
                        </a:solidFill>
                        <a:latin typeface="Krona One"/>
                        <a:ea typeface="Krona One"/>
                        <a:cs typeface="Krona One"/>
                        <a:sym typeface="Krona One"/>
                      </a:endParaRPr>
                    </a:p>
                    <a:p>
                      <a:pPr marL="0" lvl="0" indent="0" algn="ctr" rtl="0">
                        <a:spcBef>
                          <a:spcPts val="0"/>
                        </a:spcBef>
                        <a:spcAft>
                          <a:spcPts val="0"/>
                        </a:spcAft>
                        <a:buNone/>
                      </a:pPr>
                      <a:r>
                        <a:rPr lang="en" sz="700" b="1" dirty="0">
                          <a:solidFill>
                            <a:schemeClr val="dk1"/>
                          </a:solidFill>
                          <a:latin typeface="Krona One"/>
                          <a:ea typeface="Krona One"/>
                          <a:cs typeface="Krona One"/>
                          <a:sym typeface="Krona One"/>
                        </a:rPr>
                        <a:t>(7B)</a:t>
                      </a:r>
                      <a:endParaRPr sz="700" b="1" dirty="0">
                        <a:solidFill>
                          <a:schemeClr val="dk1"/>
                        </a:solidFill>
                        <a:latin typeface="Krona One"/>
                        <a:ea typeface="Krona One"/>
                        <a:cs typeface="Krona One"/>
                        <a:sym typeface="Krona One"/>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lgn="ctr">
                      <a:solidFill>
                        <a:schemeClr val="dk1">
                          <a:alpha val="0"/>
                        </a:schemeClr>
                      </a:solidFill>
                      <a:prstDash val="solid"/>
                      <a:round/>
                      <a:headEnd type="none" w="sm" len="sm"/>
                      <a:tailEnd type="none" w="sm" len="sm"/>
                    </a:lnR>
                    <a:lnT w="9525" cap="flat" cmpd="sng">
                      <a:solidFill>
                        <a:schemeClr val="dk1">
                          <a:alpha val="0"/>
                        </a:schemeClr>
                      </a:solidFill>
                      <a:prstDash val="solid"/>
                      <a:round/>
                      <a:headEnd type="none" w="sm" len="sm"/>
                      <a:tailEnd type="none" w="sm" len="sm"/>
                    </a:lnT>
                    <a:lnB w="9525" cap="flat" cmpd="sng" algn="ctr">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US" sz="700" b="1" dirty="0" err="1">
                          <a:solidFill>
                            <a:schemeClr val="dk1"/>
                          </a:solidFill>
                          <a:latin typeface="Krona One"/>
                          <a:ea typeface="Krona One"/>
                          <a:cs typeface="Krona One"/>
                          <a:sym typeface="Krona One"/>
                        </a:rPr>
                        <a:t>DeepSeek</a:t>
                      </a:r>
                      <a:endParaRPr lang="en" sz="700" b="1" dirty="0">
                        <a:solidFill>
                          <a:schemeClr val="dk1"/>
                        </a:solidFill>
                        <a:latin typeface="Krona One"/>
                        <a:ea typeface="Krona One"/>
                        <a:cs typeface="Krona One"/>
                        <a:sym typeface="Krona One"/>
                      </a:endParaRPr>
                    </a:p>
                    <a:p>
                      <a:pPr marL="0" lvl="0" indent="0" algn="ctr" rtl="0">
                        <a:spcBef>
                          <a:spcPts val="0"/>
                        </a:spcBef>
                        <a:spcAft>
                          <a:spcPts val="0"/>
                        </a:spcAft>
                        <a:buNone/>
                      </a:pPr>
                      <a:endParaRPr lang="en" sz="700" b="1" dirty="0">
                        <a:solidFill>
                          <a:schemeClr val="dk1"/>
                        </a:solidFill>
                        <a:latin typeface="Krona One"/>
                        <a:ea typeface="Krona One"/>
                        <a:cs typeface="Krona One"/>
                        <a:sym typeface="Krona One"/>
                      </a:endParaRPr>
                    </a:p>
                    <a:p>
                      <a:pPr marL="0" lvl="0" indent="0" algn="ctr" rtl="0">
                        <a:spcBef>
                          <a:spcPts val="0"/>
                        </a:spcBef>
                        <a:spcAft>
                          <a:spcPts val="0"/>
                        </a:spcAft>
                        <a:buNone/>
                      </a:pPr>
                      <a:r>
                        <a:rPr lang="en" sz="700" b="1" dirty="0">
                          <a:solidFill>
                            <a:schemeClr val="dk1"/>
                          </a:solidFill>
                          <a:latin typeface="Krona One"/>
                          <a:ea typeface="Krona One"/>
                          <a:cs typeface="Krona One"/>
                          <a:sym typeface="Krona One"/>
                        </a:rPr>
                        <a:t>(7B)</a:t>
                      </a:r>
                      <a:endParaRPr sz="700" b="1" dirty="0">
                        <a:solidFill>
                          <a:schemeClr val="dk1"/>
                        </a:solidFill>
                        <a:latin typeface="Krona One"/>
                        <a:ea typeface="Krona One"/>
                        <a:cs typeface="Krona One"/>
                        <a:sym typeface="Krona One"/>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lgn="ctr">
                      <a:solidFill>
                        <a:schemeClr val="dk1">
                          <a:alpha val="0"/>
                        </a:schemeClr>
                      </a:solidFill>
                      <a:prstDash val="solid"/>
                      <a:round/>
                      <a:headEnd type="none" w="sm" len="sm"/>
                      <a:tailEnd type="none" w="sm" len="sm"/>
                    </a:lnR>
                    <a:lnT w="9525" cap="flat" cmpd="sng">
                      <a:solidFill>
                        <a:schemeClr val="dk1">
                          <a:alpha val="0"/>
                        </a:schemeClr>
                      </a:solidFill>
                      <a:prstDash val="solid"/>
                      <a:round/>
                      <a:headEnd type="none" w="sm" len="sm"/>
                      <a:tailEnd type="none" w="sm" len="sm"/>
                    </a:lnT>
                    <a:lnB w="9525" cap="flat" cmpd="sng" algn="ctr">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US" sz="700" b="1" dirty="0" err="1">
                          <a:solidFill>
                            <a:schemeClr val="dk1"/>
                          </a:solidFill>
                          <a:latin typeface="Krona One"/>
                          <a:ea typeface="Krona One"/>
                          <a:cs typeface="Krona One"/>
                          <a:sym typeface="Krona One"/>
                        </a:rPr>
                        <a:t>OpenChat</a:t>
                      </a:r>
                      <a:endParaRPr lang="en" sz="700" b="1" dirty="0">
                        <a:solidFill>
                          <a:schemeClr val="dk1"/>
                        </a:solidFill>
                        <a:latin typeface="Krona One"/>
                        <a:ea typeface="Krona One"/>
                        <a:cs typeface="Krona One"/>
                        <a:sym typeface="Krona One"/>
                      </a:endParaRPr>
                    </a:p>
                    <a:p>
                      <a:pPr marL="0" lvl="0" indent="0" algn="ctr" rtl="0">
                        <a:spcBef>
                          <a:spcPts val="0"/>
                        </a:spcBef>
                        <a:spcAft>
                          <a:spcPts val="0"/>
                        </a:spcAft>
                        <a:buNone/>
                      </a:pPr>
                      <a:endParaRPr lang="en" sz="700" b="1" dirty="0">
                        <a:solidFill>
                          <a:schemeClr val="dk1"/>
                        </a:solidFill>
                        <a:latin typeface="Krona One"/>
                        <a:ea typeface="Krona One"/>
                        <a:cs typeface="Krona One"/>
                        <a:sym typeface="Krona One"/>
                      </a:endParaRPr>
                    </a:p>
                    <a:p>
                      <a:pPr marL="0" lvl="0" indent="0" algn="ctr" rtl="0">
                        <a:spcBef>
                          <a:spcPts val="0"/>
                        </a:spcBef>
                        <a:spcAft>
                          <a:spcPts val="0"/>
                        </a:spcAft>
                        <a:buNone/>
                      </a:pPr>
                      <a:r>
                        <a:rPr lang="en" sz="700" b="1" dirty="0">
                          <a:solidFill>
                            <a:schemeClr val="dk1"/>
                          </a:solidFill>
                          <a:latin typeface="Krona One"/>
                          <a:ea typeface="Krona One"/>
                          <a:cs typeface="Krona One"/>
                          <a:sym typeface="Krona One"/>
                        </a:rPr>
                        <a:t>(7B)</a:t>
                      </a:r>
                      <a:endParaRPr sz="700" b="1" dirty="0">
                        <a:solidFill>
                          <a:schemeClr val="dk1"/>
                        </a:solidFill>
                        <a:latin typeface="Krona One"/>
                        <a:ea typeface="Krona One"/>
                        <a:cs typeface="Krona One"/>
                        <a:sym typeface="Krona One"/>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lgn="ctr">
                      <a:solidFill>
                        <a:schemeClr val="dk1">
                          <a:alpha val="0"/>
                        </a:schemeClr>
                      </a:solidFill>
                      <a:prstDash val="solid"/>
                      <a:round/>
                      <a:headEnd type="none" w="sm" len="sm"/>
                      <a:tailEnd type="none" w="sm" len="sm"/>
                    </a:lnR>
                    <a:lnT w="9525" cap="flat" cmpd="sng">
                      <a:solidFill>
                        <a:schemeClr val="dk1">
                          <a:alpha val="0"/>
                        </a:schemeClr>
                      </a:solidFill>
                      <a:prstDash val="solid"/>
                      <a:round/>
                      <a:headEnd type="none" w="sm" len="sm"/>
                      <a:tailEnd type="none" w="sm" len="sm"/>
                    </a:lnT>
                    <a:lnB w="9525" cap="flat" cmpd="sng" algn="ctr">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US" sz="700" b="1" dirty="0">
                          <a:solidFill>
                            <a:schemeClr val="dk1"/>
                          </a:solidFill>
                          <a:latin typeface="Krona One"/>
                          <a:ea typeface="Krona One"/>
                          <a:cs typeface="Krona One"/>
                          <a:sym typeface="Krona One"/>
                        </a:rPr>
                        <a:t>Starling</a:t>
                      </a:r>
                      <a:endParaRPr lang="en" sz="700" b="1" dirty="0">
                        <a:solidFill>
                          <a:schemeClr val="dk1"/>
                        </a:solidFill>
                        <a:latin typeface="Krona One"/>
                        <a:ea typeface="Krona One"/>
                        <a:cs typeface="Krona One"/>
                        <a:sym typeface="Krona One"/>
                      </a:endParaRPr>
                    </a:p>
                    <a:p>
                      <a:pPr marL="0" lvl="0" indent="0" algn="ctr" rtl="0">
                        <a:spcBef>
                          <a:spcPts val="0"/>
                        </a:spcBef>
                        <a:spcAft>
                          <a:spcPts val="0"/>
                        </a:spcAft>
                        <a:buNone/>
                      </a:pPr>
                      <a:endParaRPr lang="en" sz="700" b="1" dirty="0">
                        <a:solidFill>
                          <a:schemeClr val="dk1"/>
                        </a:solidFill>
                        <a:latin typeface="Krona One"/>
                        <a:ea typeface="Krona One"/>
                        <a:cs typeface="Krona One"/>
                        <a:sym typeface="Krona One"/>
                      </a:endParaRPr>
                    </a:p>
                    <a:p>
                      <a:pPr marL="0" lvl="0" indent="0" algn="ctr" rtl="0">
                        <a:spcBef>
                          <a:spcPts val="0"/>
                        </a:spcBef>
                        <a:spcAft>
                          <a:spcPts val="0"/>
                        </a:spcAft>
                        <a:buNone/>
                      </a:pPr>
                      <a:r>
                        <a:rPr lang="en" sz="700" b="1" dirty="0">
                          <a:solidFill>
                            <a:schemeClr val="dk1"/>
                          </a:solidFill>
                          <a:latin typeface="Krona One"/>
                          <a:ea typeface="Krona One"/>
                          <a:cs typeface="Krona One"/>
                          <a:sym typeface="Krona One"/>
                        </a:rPr>
                        <a:t>(7B)</a:t>
                      </a:r>
                      <a:endParaRPr sz="700" b="1" dirty="0">
                        <a:solidFill>
                          <a:schemeClr val="dk1"/>
                        </a:solidFill>
                        <a:latin typeface="Krona One"/>
                        <a:ea typeface="Krona One"/>
                        <a:cs typeface="Krona One"/>
                        <a:sym typeface="Krona One"/>
                      </a:endParaRPr>
                    </a:p>
                  </a:txBody>
                  <a:tcPr marL="91425" marR="91425" marT="91425" marB="91425" anchor="ctr">
                    <a:lnL w="9525" cap="flat" cmpd="sng" algn="ctr">
                      <a:solidFill>
                        <a:schemeClr val="dk1">
                          <a:alpha val="0"/>
                        </a:schemeClr>
                      </a:solidFill>
                      <a:prstDash val="solid"/>
                      <a:round/>
                      <a:headEnd type="none" w="sm" len="sm"/>
                      <a:tailEnd type="none" w="sm" len="sm"/>
                    </a:lnL>
                    <a:lnR w="9525" cap="flat" cmpd="sng" algn="ctr">
                      <a:solidFill>
                        <a:schemeClr val="dk1">
                          <a:alpha val="0"/>
                        </a:schemeClr>
                      </a:solidFill>
                      <a:prstDash val="solid"/>
                      <a:round/>
                      <a:headEnd type="none" w="sm" len="sm"/>
                      <a:tailEnd type="none" w="sm" len="sm"/>
                    </a:lnR>
                    <a:lnT w="9525" cap="flat" cmpd="sng">
                      <a:solidFill>
                        <a:schemeClr val="dk1">
                          <a:alpha val="0"/>
                        </a:schemeClr>
                      </a:solidFill>
                      <a:prstDash val="solid"/>
                      <a:round/>
                      <a:headEnd type="none" w="sm" len="sm"/>
                      <a:tailEnd type="none" w="sm" len="sm"/>
                    </a:lnT>
                    <a:lnB w="9525" cap="flat" cmpd="sng" algn="ctr">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US" sz="700" b="1" dirty="0">
                          <a:solidFill>
                            <a:schemeClr val="dk1"/>
                          </a:solidFill>
                          <a:latin typeface="Krona One"/>
                          <a:ea typeface="Krona One"/>
                          <a:cs typeface="Krona One"/>
                          <a:sym typeface="Krona One"/>
                        </a:rPr>
                        <a:t>LLaMA-3</a:t>
                      </a:r>
                      <a:endParaRPr lang="en" sz="700" b="1" dirty="0">
                        <a:solidFill>
                          <a:schemeClr val="dk1"/>
                        </a:solidFill>
                        <a:latin typeface="Krona One"/>
                        <a:ea typeface="Krona One"/>
                        <a:cs typeface="Krona One"/>
                        <a:sym typeface="Krona One"/>
                      </a:endParaRPr>
                    </a:p>
                    <a:p>
                      <a:pPr marL="0" lvl="0" indent="0" algn="ctr" rtl="0">
                        <a:spcBef>
                          <a:spcPts val="0"/>
                        </a:spcBef>
                        <a:spcAft>
                          <a:spcPts val="0"/>
                        </a:spcAft>
                        <a:buNone/>
                      </a:pPr>
                      <a:endParaRPr lang="en" sz="700" b="1" dirty="0">
                        <a:solidFill>
                          <a:schemeClr val="dk1"/>
                        </a:solidFill>
                        <a:latin typeface="Krona One"/>
                        <a:ea typeface="Krona One"/>
                        <a:cs typeface="Krona One"/>
                        <a:sym typeface="Krona One"/>
                      </a:endParaRPr>
                    </a:p>
                    <a:p>
                      <a:pPr marL="0" lvl="0" indent="0" algn="ctr" rtl="0">
                        <a:spcBef>
                          <a:spcPts val="0"/>
                        </a:spcBef>
                        <a:spcAft>
                          <a:spcPts val="0"/>
                        </a:spcAft>
                        <a:buNone/>
                      </a:pPr>
                      <a:r>
                        <a:rPr lang="en" sz="700" b="1" dirty="0">
                          <a:solidFill>
                            <a:schemeClr val="dk1"/>
                          </a:solidFill>
                          <a:latin typeface="Krona One"/>
                          <a:ea typeface="Krona One"/>
                          <a:cs typeface="Krona One"/>
                          <a:sym typeface="Krona One"/>
                        </a:rPr>
                        <a:t>(8B)</a:t>
                      </a:r>
                      <a:endParaRPr sz="700" b="1" dirty="0">
                        <a:solidFill>
                          <a:schemeClr val="dk1"/>
                        </a:solidFill>
                        <a:latin typeface="Krona One"/>
                        <a:ea typeface="Krona One"/>
                        <a:cs typeface="Krona One"/>
                        <a:sym typeface="Krona One"/>
                      </a:endParaRPr>
                    </a:p>
                  </a:txBody>
                  <a:tcPr marL="91425" marR="91425" marT="91425" marB="91425" anchor="ctr">
                    <a:lnL w="9525" cap="flat" cmpd="sng" algn="ctr">
                      <a:solidFill>
                        <a:schemeClr val="dk1">
                          <a:alpha val="0"/>
                        </a:schemeClr>
                      </a:solidFill>
                      <a:prstDash val="solid"/>
                      <a:round/>
                      <a:headEnd type="none" w="sm" len="sm"/>
                      <a:tailEnd type="none" w="sm" len="sm"/>
                    </a:lnL>
                    <a:lnR w="9525" cap="flat" cmpd="sng" algn="ctr">
                      <a:solidFill>
                        <a:schemeClr val="dk1">
                          <a:alpha val="0"/>
                        </a:schemeClr>
                      </a:solidFill>
                      <a:prstDash val="solid"/>
                      <a:round/>
                      <a:headEnd type="none" w="sm" len="sm"/>
                      <a:tailEnd type="none" w="sm" len="sm"/>
                    </a:lnR>
                    <a:lnT w="9525" cap="flat" cmpd="sng">
                      <a:solidFill>
                        <a:schemeClr val="dk1">
                          <a:alpha val="0"/>
                        </a:schemeClr>
                      </a:solidFill>
                      <a:prstDash val="solid"/>
                      <a:round/>
                      <a:headEnd type="none" w="sm" len="sm"/>
                      <a:tailEnd type="none" w="sm" len="sm"/>
                    </a:lnT>
                    <a:lnB w="9525" cap="flat" cmpd="sng" algn="ctr">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US" sz="700" b="1" dirty="0">
                          <a:solidFill>
                            <a:schemeClr val="dk1"/>
                          </a:solidFill>
                          <a:latin typeface="Krona One"/>
                          <a:ea typeface="Krona One"/>
                          <a:cs typeface="Krona One"/>
                          <a:sym typeface="Krona One"/>
                        </a:rPr>
                        <a:t>Solar</a:t>
                      </a:r>
                      <a:endParaRPr lang="en" sz="700" b="1" dirty="0">
                        <a:solidFill>
                          <a:schemeClr val="dk1"/>
                        </a:solidFill>
                        <a:latin typeface="Krona One"/>
                        <a:ea typeface="Krona One"/>
                        <a:cs typeface="Krona One"/>
                        <a:sym typeface="Krona One"/>
                      </a:endParaRPr>
                    </a:p>
                    <a:p>
                      <a:pPr marL="0" lvl="0" indent="0" algn="ctr" rtl="0">
                        <a:spcBef>
                          <a:spcPts val="0"/>
                        </a:spcBef>
                        <a:spcAft>
                          <a:spcPts val="0"/>
                        </a:spcAft>
                        <a:buNone/>
                      </a:pPr>
                      <a:endParaRPr lang="en" sz="700" b="1" dirty="0">
                        <a:solidFill>
                          <a:schemeClr val="dk1"/>
                        </a:solidFill>
                        <a:latin typeface="Krona One"/>
                        <a:ea typeface="Krona One"/>
                        <a:cs typeface="Krona One"/>
                        <a:sym typeface="Krona One"/>
                      </a:endParaRPr>
                    </a:p>
                    <a:p>
                      <a:pPr marL="0" lvl="0" indent="0" algn="ctr" rtl="0">
                        <a:spcBef>
                          <a:spcPts val="0"/>
                        </a:spcBef>
                        <a:spcAft>
                          <a:spcPts val="0"/>
                        </a:spcAft>
                        <a:buNone/>
                      </a:pPr>
                      <a:r>
                        <a:rPr lang="en" sz="700" b="1" dirty="0">
                          <a:solidFill>
                            <a:schemeClr val="dk1"/>
                          </a:solidFill>
                          <a:latin typeface="Krona One"/>
                          <a:ea typeface="Krona One"/>
                          <a:cs typeface="Krona One"/>
                          <a:sym typeface="Krona One"/>
                        </a:rPr>
                        <a:t>(10.7B)</a:t>
                      </a:r>
                      <a:endParaRPr sz="700" b="1" dirty="0">
                        <a:solidFill>
                          <a:schemeClr val="dk1"/>
                        </a:solidFill>
                        <a:latin typeface="Krona One"/>
                        <a:ea typeface="Krona One"/>
                        <a:cs typeface="Krona One"/>
                        <a:sym typeface="Krona One"/>
                      </a:endParaRPr>
                    </a:p>
                  </a:txBody>
                  <a:tcPr marL="91425" marR="91425" marT="91425" marB="91425" anchor="ctr">
                    <a:lnL w="9525" cap="flat" cmpd="sng" algn="ctr">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alpha val="0"/>
                        </a:schemeClr>
                      </a:solidFill>
                      <a:prstDash val="solid"/>
                      <a:round/>
                      <a:headEnd type="none" w="sm" len="sm"/>
                      <a:tailEnd type="none" w="sm" len="sm"/>
                    </a:lnT>
                    <a:lnB w="9525" cap="flat" cmpd="sng" algn="ctr">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681810">
                <a:tc>
                  <a:txBody>
                    <a:bodyPr/>
                    <a:lstStyle/>
                    <a:p>
                      <a:pPr marL="0" lvl="0" indent="0" algn="ctr" rtl="0">
                        <a:spcBef>
                          <a:spcPts val="0"/>
                        </a:spcBef>
                        <a:spcAft>
                          <a:spcPts val="0"/>
                        </a:spcAft>
                        <a:buNone/>
                      </a:pPr>
                      <a:r>
                        <a:rPr lang="en-US" sz="700" b="1" dirty="0">
                          <a:solidFill>
                            <a:schemeClr val="dk1"/>
                          </a:solidFill>
                          <a:latin typeface="Krona One"/>
                          <a:ea typeface="Krona One"/>
                          <a:cs typeface="Krona One"/>
                          <a:sym typeface="Krona One"/>
                        </a:rPr>
                        <a:t>About</a:t>
                      </a:r>
                      <a:endParaRPr sz="700" b="1" dirty="0">
                        <a:solidFill>
                          <a:schemeClr val="dk1"/>
                        </a:solidFill>
                        <a:latin typeface="Krona One"/>
                        <a:ea typeface="Krona One"/>
                        <a:cs typeface="Krona One"/>
                        <a:sym typeface="Krona One"/>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1600"/>
                        </a:spcAft>
                        <a:buNone/>
                      </a:pPr>
                      <a:r>
                        <a:rPr lang="en-US" sz="600" dirty="0">
                          <a:solidFill>
                            <a:schemeClr val="dk1"/>
                          </a:solidFill>
                          <a:latin typeface="Comfortaa"/>
                          <a:ea typeface="Comfortaa"/>
                          <a:cs typeface="Comfortaa"/>
                          <a:sym typeface="Comfortaa"/>
                        </a:rPr>
                        <a:t>Foundation</a:t>
                      </a:r>
                      <a:endParaRPr sz="600" dirty="0">
                        <a:solidFill>
                          <a:schemeClr val="dk1"/>
                        </a:solidFill>
                        <a:latin typeface="Comfortaa"/>
                        <a:ea typeface="Comfortaa"/>
                        <a:cs typeface="Comfortaa"/>
                        <a:sym typeface="Comfortaa"/>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600" dirty="0">
                          <a:solidFill>
                            <a:schemeClr val="dk1"/>
                          </a:solidFill>
                          <a:latin typeface="Comfortaa"/>
                          <a:ea typeface="Comfortaa"/>
                          <a:cs typeface="Comfortaa"/>
                          <a:sym typeface="Comfortaa"/>
                        </a:rPr>
                        <a:t>Fine tuned for Chinese</a:t>
                      </a:r>
                      <a:endParaRPr sz="600" dirty="0">
                        <a:solidFill>
                          <a:schemeClr val="dk1"/>
                        </a:solidFill>
                        <a:latin typeface="Comfortaa"/>
                        <a:ea typeface="Comfortaa"/>
                        <a:cs typeface="Comfortaa"/>
                        <a:sym typeface="Comfortaa"/>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US" sz="600" dirty="0">
                          <a:solidFill>
                            <a:schemeClr val="dk1"/>
                          </a:solidFill>
                          <a:latin typeface="Comfortaa"/>
                          <a:ea typeface="Comfortaa"/>
                          <a:cs typeface="Comfortaa"/>
                          <a:sym typeface="Comfortaa"/>
                        </a:rPr>
                        <a:t>SFT, RM, RLHF</a:t>
                      </a:r>
                      <a:endParaRPr sz="600" dirty="0">
                        <a:solidFill>
                          <a:schemeClr val="dk1"/>
                        </a:solidFill>
                        <a:latin typeface="Comfortaa"/>
                        <a:ea typeface="Comfortaa"/>
                        <a:cs typeface="Comfortaa"/>
                        <a:sym typeface="Comfortaa"/>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lgn="ctr">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US" sz="600" dirty="0">
                          <a:solidFill>
                            <a:schemeClr val="dk1"/>
                          </a:solidFill>
                          <a:latin typeface="Comfortaa"/>
                          <a:ea typeface="Comfortaa"/>
                          <a:cs typeface="Comfortaa"/>
                          <a:sym typeface="Comfortaa"/>
                        </a:rPr>
                        <a:t>BF16, </a:t>
                      </a:r>
                      <a:r>
                        <a:rPr lang="en-US" sz="600" dirty="0" err="1">
                          <a:solidFill>
                            <a:schemeClr val="dk1"/>
                          </a:solidFill>
                          <a:latin typeface="Comfortaa"/>
                          <a:ea typeface="Comfortaa"/>
                          <a:cs typeface="Comfortaa"/>
                          <a:sym typeface="Comfortaa"/>
                        </a:rPr>
                        <a:t>AdamW</a:t>
                      </a:r>
                      <a:endParaRPr sz="600" dirty="0">
                        <a:solidFill>
                          <a:schemeClr val="dk1"/>
                        </a:solidFill>
                        <a:latin typeface="Comfortaa"/>
                        <a:ea typeface="Comfortaa"/>
                        <a:cs typeface="Comfortaa"/>
                        <a:sym typeface="Comfortaa"/>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lgn="ctr">
                      <a:solidFill>
                        <a:schemeClr val="dk1">
                          <a:alpha val="0"/>
                        </a:schemeClr>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US" sz="600" dirty="0">
                          <a:solidFill>
                            <a:schemeClr val="dk1"/>
                          </a:solidFill>
                          <a:latin typeface="Comfortaa"/>
                          <a:ea typeface="Comfortaa"/>
                          <a:cs typeface="Comfortaa"/>
                          <a:sym typeface="Comfortaa"/>
                        </a:rPr>
                        <a:t>MS Research, synthetic data</a:t>
                      </a:r>
                      <a:endParaRPr sz="600" dirty="0">
                        <a:solidFill>
                          <a:schemeClr val="dk1"/>
                        </a:solidFill>
                        <a:latin typeface="Comfortaa"/>
                        <a:ea typeface="Comfortaa"/>
                        <a:cs typeface="Comfortaa"/>
                        <a:sym typeface="Comfortaa"/>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lgn="ctr">
                      <a:solidFill>
                        <a:schemeClr val="dk1">
                          <a:alpha val="0"/>
                        </a:schemeClr>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US" sz="600" dirty="0">
                          <a:solidFill>
                            <a:schemeClr val="dk1"/>
                          </a:solidFill>
                          <a:latin typeface="Comfortaa"/>
                          <a:ea typeface="Comfortaa"/>
                          <a:cs typeface="Comfortaa"/>
                          <a:sym typeface="Comfortaa"/>
                        </a:rPr>
                        <a:t>Bilingual (EN/CN)</a:t>
                      </a:r>
                      <a:endParaRPr sz="600" dirty="0">
                        <a:solidFill>
                          <a:schemeClr val="dk1"/>
                        </a:solidFill>
                        <a:latin typeface="Comfortaa"/>
                        <a:ea typeface="Comfortaa"/>
                        <a:cs typeface="Comfortaa"/>
                        <a:sym typeface="Comfortaa"/>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lgn="ctr">
                      <a:solidFill>
                        <a:schemeClr val="dk1">
                          <a:alpha val="0"/>
                        </a:schemeClr>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US" sz="600" dirty="0">
                          <a:solidFill>
                            <a:schemeClr val="dk1"/>
                          </a:solidFill>
                          <a:latin typeface="Comfortaa"/>
                          <a:ea typeface="Comfortaa"/>
                          <a:cs typeface="Comfortaa"/>
                          <a:sym typeface="Comfortaa"/>
                        </a:rPr>
                        <a:t>C-RLFT</a:t>
                      </a:r>
                      <a:endParaRPr sz="600" dirty="0">
                        <a:solidFill>
                          <a:schemeClr val="dk1"/>
                        </a:solidFill>
                        <a:latin typeface="Comfortaa"/>
                        <a:ea typeface="Comfortaa"/>
                        <a:cs typeface="Comfortaa"/>
                        <a:sym typeface="Comfortaa"/>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lgn="ctr">
                      <a:solidFill>
                        <a:schemeClr val="dk1">
                          <a:alpha val="0"/>
                        </a:schemeClr>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US" sz="600" dirty="0">
                          <a:solidFill>
                            <a:schemeClr val="dk1"/>
                          </a:solidFill>
                          <a:latin typeface="Comfortaa"/>
                          <a:ea typeface="Comfortaa"/>
                          <a:cs typeface="Comfortaa"/>
                          <a:sym typeface="Comfortaa"/>
                        </a:rPr>
                        <a:t>RLAIF</a:t>
                      </a:r>
                      <a:endParaRPr sz="600" dirty="0">
                        <a:solidFill>
                          <a:schemeClr val="dk1"/>
                        </a:solidFill>
                        <a:latin typeface="Comfortaa"/>
                        <a:ea typeface="Comfortaa"/>
                        <a:cs typeface="Comfortaa"/>
                        <a:sym typeface="Comfortaa"/>
                      </a:endParaRPr>
                    </a:p>
                  </a:txBody>
                  <a:tcPr marL="91425" marR="91425" marT="91425" marB="91425" anchor="ctr">
                    <a:lnL w="9525" cap="flat" cmpd="sng" algn="ctr">
                      <a:solidFill>
                        <a:schemeClr val="dk1">
                          <a:alpha val="0"/>
                        </a:schemeClr>
                      </a:solidFill>
                      <a:prstDash val="solid"/>
                      <a:round/>
                      <a:headEnd type="none" w="sm" len="sm"/>
                      <a:tailEnd type="none" w="sm" len="sm"/>
                    </a:lnL>
                    <a:lnR w="9525" cap="flat" cmpd="sng" algn="ctr">
                      <a:solidFill>
                        <a:schemeClr val="dk1">
                          <a:alpha val="0"/>
                        </a:schemeClr>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US" sz="600" dirty="0">
                          <a:solidFill>
                            <a:schemeClr val="dk1"/>
                          </a:solidFill>
                          <a:latin typeface="Comfortaa"/>
                          <a:ea typeface="Comfortaa"/>
                          <a:cs typeface="Comfortaa"/>
                          <a:sym typeface="Comfortaa"/>
                        </a:rPr>
                        <a:t>Foundation</a:t>
                      </a:r>
                      <a:endParaRPr sz="600" dirty="0">
                        <a:solidFill>
                          <a:schemeClr val="dk1"/>
                        </a:solidFill>
                        <a:latin typeface="Comfortaa"/>
                        <a:ea typeface="Comfortaa"/>
                        <a:cs typeface="Comfortaa"/>
                        <a:sym typeface="Comfortaa"/>
                      </a:endParaRPr>
                    </a:p>
                  </a:txBody>
                  <a:tcPr marL="91425" marR="91425" marT="91425" marB="91425" anchor="ctr">
                    <a:lnL w="9525" cap="flat" cmpd="sng" algn="ctr">
                      <a:solidFill>
                        <a:schemeClr val="dk1">
                          <a:alpha val="0"/>
                        </a:schemeClr>
                      </a:solidFill>
                      <a:prstDash val="solid"/>
                      <a:round/>
                      <a:headEnd type="none" w="sm" len="sm"/>
                      <a:tailEnd type="none" w="sm" len="sm"/>
                    </a:lnL>
                    <a:lnR w="9525" cap="flat" cmpd="sng" algn="ctr">
                      <a:solidFill>
                        <a:schemeClr val="dk1">
                          <a:alpha val="0"/>
                        </a:schemeClr>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US" sz="600" dirty="0">
                          <a:solidFill>
                            <a:schemeClr val="dk1"/>
                          </a:solidFill>
                          <a:latin typeface="Comfortaa"/>
                          <a:ea typeface="Comfortaa"/>
                          <a:cs typeface="Comfortaa"/>
                          <a:sym typeface="Comfortaa"/>
                        </a:rPr>
                        <a:t>Depth Upscaling (Mistral weights)</a:t>
                      </a:r>
                      <a:endParaRPr sz="600" dirty="0">
                        <a:solidFill>
                          <a:schemeClr val="dk1"/>
                        </a:solidFill>
                        <a:latin typeface="Comfortaa"/>
                        <a:ea typeface="Comfortaa"/>
                        <a:cs typeface="Comfortaa"/>
                        <a:sym typeface="Comfortaa"/>
                      </a:endParaRPr>
                    </a:p>
                  </a:txBody>
                  <a:tcPr marL="91425" marR="91425" marT="91425" marB="91425" anchor="ctr">
                    <a:lnL w="9525" cap="flat" cmpd="sng" algn="ctr">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681810">
                <a:tc>
                  <a:txBody>
                    <a:bodyPr/>
                    <a:lstStyle/>
                    <a:p>
                      <a:pPr marL="0" lvl="0" indent="0" algn="ctr" rtl="0">
                        <a:spcBef>
                          <a:spcPts val="0"/>
                        </a:spcBef>
                        <a:spcAft>
                          <a:spcPts val="0"/>
                        </a:spcAft>
                        <a:buNone/>
                      </a:pPr>
                      <a:r>
                        <a:rPr lang="en" sz="700" b="1" dirty="0">
                          <a:solidFill>
                            <a:schemeClr val="dk1"/>
                          </a:solidFill>
                          <a:latin typeface="Krona One"/>
                          <a:ea typeface="Krona One"/>
                          <a:cs typeface="Krona One"/>
                          <a:sym typeface="Krona One"/>
                        </a:rPr>
                        <a:t>US</a:t>
                      </a:r>
                      <a:endParaRPr sz="600" dirty="0">
                        <a:solidFill>
                          <a:schemeClr val="dk1"/>
                        </a:solidFill>
                        <a:latin typeface="Comfortaa"/>
                        <a:ea typeface="Comfortaa"/>
                        <a:cs typeface="Comfortaa"/>
                        <a:sym typeface="Comfortaa"/>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1600"/>
                        </a:spcAft>
                        <a:buClr>
                          <a:srgbClr val="000000"/>
                        </a:buClr>
                        <a:buSzPts val="1100"/>
                        <a:buFont typeface="Arial"/>
                        <a:buNone/>
                      </a:pPr>
                      <a:r>
                        <a:rPr lang="en-US" sz="600" dirty="0">
                          <a:solidFill>
                            <a:schemeClr val="dk1"/>
                          </a:solidFill>
                          <a:latin typeface="Comfortaa"/>
                          <a:ea typeface="Comfortaa"/>
                          <a:cs typeface="Comfortaa"/>
                          <a:sym typeface="Comfortaa"/>
                        </a:rPr>
                        <a:t>3</a:t>
                      </a:r>
                      <a:endParaRPr sz="600" dirty="0">
                        <a:solidFill>
                          <a:schemeClr val="dk1"/>
                        </a:solidFill>
                        <a:latin typeface="Comfortaa"/>
                        <a:ea typeface="Comfortaa"/>
                        <a:cs typeface="Comfortaa"/>
                        <a:sym typeface="Comfortaa"/>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1600"/>
                        </a:spcAft>
                        <a:buClr>
                          <a:srgbClr val="000000"/>
                        </a:buClr>
                        <a:buSzPts val="1100"/>
                        <a:buFont typeface="Arial"/>
                        <a:buNone/>
                      </a:pPr>
                      <a:r>
                        <a:rPr lang="en" sz="600" dirty="0">
                          <a:solidFill>
                            <a:schemeClr val="dk1"/>
                          </a:solidFill>
                          <a:latin typeface="Comfortaa"/>
                          <a:ea typeface="Comfortaa"/>
                          <a:cs typeface="Comfortaa"/>
                          <a:sym typeface="Comfortaa"/>
                        </a:rPr>
                        <a:t>2</a:t>
                      </a:r>
                      <a:endParaRPr sz="600" dirty="0">
                        <a:solidFill>
                          <a:schemeClr val="dk1"/>
                        </a:solidFill>
                        <a:latin typeface="Comfortaa"/>
                        <a:ea typeface="Comfortaa"/>
                        <a:cs typeface="Comfortaa"/>
                        <a:sym typeface="Comfortaa"/>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1600"/>
                        </a:spcAft>
                        <a:buNone/>
                      </a:pPr>
                      <a:r>
                        <a:rPr lang="en-US" sz="600" dirty="0">
                          <a:solidFill>
                            <a:schemeClr val="dk1"/>
                          </a:solidFill>
                          <a:latin typeface="Comfortaa"/>
                          <a:ea typeface="Comfortaa"/>
                          <a:cs typeface="Comfortaa"/>
                          <a:sym typeface="Comfortaa"/>
                        </a:rPr>
                        <a:t>1</a:t>
                      </a:r>
                    </a:p>
                  </a:txBody>
                  <a:tcPr marL="91425" marR="91425" marT="91425" marB="91425" anchor="ctr">
                    <a:lnL w="9525" cap="flat" cmpd="sng">
                      <a:solidFill>
                        <a:schemeClr val="dk1">
                          <a:alpha val="0"/>
                        </a:schemeClr>
                      </a:solidFill>
                      <a:prstDash val="solid"/>
                      <a:round/>
                      <a:headEnd type="none" w="sm" len="sm"/>
                      <a:tailEnd type="none" w="sm" len="sm"/>
                    </a:lnL>
                    <a:lnR w="9525" cap="flat" cmpd="sng" algn="ctr">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1600"/>
                        </a:spcAft>
                        <a:buNone/>
                      </a:pPr>
                      <a:r>
                        <a:rPr lang="en-US" sz="600" dirty="0">
                          <a:solidFill>
                            <a:schemeClr val="dk1"/>
                          </a:solidFill>
                          <a:latin typeface="Comfortaa"/>
                          <a:ea typeface="Comfortaa"/>
                          <a:cs typeface="Comfortaa"/>
                          <a:sym typeface="Comfortaa"/>
                        </a:rPr>
                        <a:t>1</a:t>
                      </a:r>
                      <a:endParaRPr sz="600" dirty="0">
                        <a:solidFill>
                          <a:schemeClr val="dk1"/>
                        </a:solidFill>
                        <a:latin typeface="Comfortaa"/>
                        <a:ea typeface="Comfortaa"/>
                        <a:cs typeface="Comfortaa"/>
                        <a:sym typeface="Comfortaa"/>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lgn="ctr">
                      <a:solidFill>
                        <a:schemeClr val="dk1">
                          <a:alpha val="0"/>
                        </a:schemeClr>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tc>
                  <a:txBody>
                    <a:bodyPr/>
                    <a:lstStyle/>
                    <a:p>
                      <a:pPr marL="0" lvl="0" indent="0" algn="ctr" rtl="0">
                        <a:spcBef>
                          <a:spcPts val="0"/>
                        </a:spcBef>
                        <a:spcAft>
                          <a:spcPts val="1600"/>
                        </a:spcAft>
                        <a:buNone/>
                      </a:pPr>
                      <a:r>
                        <a:rPr lang="en-US" sz="600" dirty="0">
                          <a:solidFill>
                            <a:schemeClr val="dk1"/>
                          </a:solidFill>
                          <a:latin typeface="Comfortaa"/>
                          <a:ea typeface="Comfortaa"/>
                          <a:cs typeface="Comfortaa"/>
                          <a:sym typeface="Comfortaa"/>
                        </a:rPr>
                        <a:t>2</a:t>
                      </a:r>
                      <a:endParaRPr sz="600" dirty="0">
                        <a:solidFill>
                          <a:schemeClr val="dk1"/>
                        </a:solidFill>
                        <a:latin typeface="Comfortaa"/>
                        <a:ea typeface="Comfortaa"/>
                        <a:cs typeface="Comfortaa"/>
                        <a:sym typeface="Comfortaa"/>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lgn="ctr">
                      <a:solidFill>
                        <a:schemeClr val="dk1">
                          <a:alpha val="0"/>
                        </a:schemeClr>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tc>
                  <a:txBody>
                    <a:bodyPr/>
                    <a:lstStyle/>
                    <a:p>
                      <a:pPr marL="0" lvl="0" indent="0" algn="ctr" rtl="0">
                        <a:spcBef>
                          <a:spcPts val="0"/>
                        </a:spcBef>
                        <a:spcAft>
                          <a:spcPts val="1600"/>
                        </a:spcAft>
                        <a:buNone/>
                      </a:pPr>
                      <a:r>
                        <a:rPr lang="en-US" sz="600" dirty="0">
                          <a:solidFill>
                            <a:schemeClr val="dk1"/>
                          </a:solidFill>
                          <a:latin typeface="Comfortaa"/>
                          <a:ea typeface="Comfortaa"/>
                          <a:cs typeface="Comfortaa"/>
                          <a:sym typeface="Comfortaa"/>
                        </a:rPr>
                        <a:t>1</a:t>
                      </a:r>
                      <a:endParaRPr sz="600" dirty="0">
                        <a:solidFill>
                          <a:schemeClr val="dk1"/>
                        </a:solidFill>
                        <a:latin typeface="Comfortaa"/>
                        <a:ea typeface="Comfortaa"/>
                        <a:cs typeface="Comfortaa"/>
                        <a:sym typeface="Comfortaa"/>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lgn="ctr">
                      <a:solidFill>
                        <a:schemeClr val="dk1">
                          <a:alpha val="0"/>
                        </a:schemeClr>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tc>
                  <a:txBody>
                    <a:bodyPr/>
                    <a:lstStyle/>
                    <a:p>
                      <a:pPr marL="0" lvl="0" indent="0" algn="ctr" rtl="0">
                        <a:spcBef>
                          <a:spcPts val="0"/>
                        </a:spcBef>
                        <a:spcAft>
                          <a:spcPts val="1600"/>
                        </a:spcAft>
                        <a:buNone/>
                      </a:pPr>
                      <a:r>
                        <a:rPr lang="en-US" sz="600" dirty="0">
                          <a:solidFill>
                            <a:schemeClr val="dk1"/>
                          </a:solidFill>
                          <a:latin typeface="Comfortaa"/>
                          <a:ea typeface="Comfortaa"/>
                          <a:cs typeface="Comfortaa"/>
                          <a:sym typeface="Comfortaa"/>
                        </a:rPr>
                        <a:t>3</a:t>
                      </a:r>
                      <a:endParaRPr sz="600" dirty="0">
                        <a:solidFill>
                          <a:schemeClr val="dk1"/>
                        </a:solidFill>
                        <a:latin typeface="Comfortaa"/>
                        <a:ea typeface="Comfortaa"/>
                        <a:cs typeface="Comfortaa"/>
                        <a:sym typeface="Comfortaa"/>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lgn="ctr">
                      <a:solidFill>
                        <a:schemeClr val="dk1">
                          <a:alpha val="0"/>
                        </a:schemeClr>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tc>
                  <a:txBody>
                    <a:bodyPr/>
                    <a:lstStyle/>
                    <a:p>
                      <a:pPr marL="0" lvl="0" indent="0" algn="ctr" rtl="0">
                        <a:spcBef>
                          <a:spcPts val="0"/>
                        </a:spcBef>
                        <a:spcAft>
                          <a:spcPts val="1600"/>
                        </a:spcAft>
                        <a:buNone/>
                      </a:pPr>
                      <a:r>
                        <a:rPr lang="en-US" sz="600" dirty="0">
                          <a:solidFill>
                            <a:schemeClr val="dk1"/>
                          </a:solidFill>
                          <a:latin typeface="Comfortaa"/>
                          <a:ea typeface="Comfortaa"/>
                          <a:cs typeface="Comfortaa"/>
                          <a:sym typeface="Comfortaa"/>
                        </a:rPr>
                        <a:t>1</a:t>
                      </a:r>
                      <a:endParaRPr sz="600" dirty="0">
                        <a:solidFill>
                          <a:schemeClr val="dk1"/>
                        </a:solidFill>
                        <a:latin typeface="Comfortaa"/>
                        <a:ea typeface="Comfortaa"/>
                        <a:cs typeface="Comfortaa"/>
                        <a:sym typeface="Comfortaa"/>
                      </a:endParaRPr>
                    </a:p>
                  </a:txBody>
                  <a:tcPr marL="91425" marR="91425" marT="91425" marB="91425" anchor="ctr">
                    <a:lnL w="9525" cap="flat" cmpd="sng" algn="ctr">
                      <a:solidFill>
                        <a:schemeClr val="dk1">
                          <a:alpha val="0"/>
                        </a:schemeClr>
                      </a:solidFill>
                      <a:prstDash val="solid"/>
                      <a:round/>
                      <a:headEnd type="none" w="sm" len="sm"/>
                      <a:tailEnd type="none" w="sm" len="sm"/>
                    </a:lnL>
                    <a:lnR w="9525" cap="flat" cmpd="sng" algn="ctr">
                      <a:solidFill>
                        <a:schemeClr val="dk1">
                          <a:alpha val="0"/>
                        </a:schemeClr>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tc>
                  <a:txBody>
                    <a:bodyPr/>
                    <a:lstStyle/>
                    <a:p>
                      <a:pPr marL="0" lvl="0" indent="0" algn="ctr" rtl="0">
                        <a:spcBef>
                          <a:spcPts val="0"/>
                        </a:spcBef>
                        <a:spcAft>
                          <a:spcPts val="1600"/>
                        </a:spcAft>
                        <a:buNone/>
                      </a:pPr>
                      <a:r>
                        <a:rPr lang="en-US" sz="600" dirty="0">
                          <a:solidFill>
                            <a:schemeClr val="dk1"/>
                          </a:solidFill>
                          <a:latin typeface="Comfortaa"/>
                          <a:ea typeface="Comfortaa"/>
                          <a:cs typeface="Comfortaa"/>
                          <a:sym typeface="Comfortaa"/>
                        </a:rPr>
                        <a:t>3</a:t>
                      </a:r>
                      <a:endParaRPr sz="600" dirty="0">
                        <a:solidFill>
                          <a:schemeClr val="dk1"/>
                        </a:solidFill>
                        <a:latin typeface="Comfortaa"/>
                        <a:ea typeface="Comfortaa"/>
                        <a:cs typeface="Comfortaa"/>
                        <a:sym typeface="Comfortaa"/>
                      </a:endParaRPr>
                    </a:p>
                  </a:txBody>
                  <a:tcPr marL="91425" marR="91425" marT="91425" marB="91425" anchor="ctr">
                    <a:lnL w="9525" cap="flat" cmpd="sng" algn="ctr">
                      <a:solidFill>
                        <a:schemeClr val="dk1">
                          <a:alpha val="0"/>
                        </a:schemeClr>
                      </a:solidFill>
                      <a:prstDash val="solid"/>
                      <a:round/>
                      <a:headEnd type="none" w="sm" len="sm"/>
                      <a:tailEnd type="none" w="sm" len="sm"/>
                    </a:lnL>
                    <a:lnR w="9525" cap="flat" cmpd="sng" algn="ctr">
                      <a:solidFill>
                        <a:schemeClr val="dk1">
                          <a:alpha val="0"/>
                        </a:schemeClr>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tc>
                  <a:txBody>
                    <a:bodyPr/>
                    <a:lstStyle/>
                    <a:p>
                      <a:pPr marL="0" lvl="0" indent="0" algn="ctr" rtl="0">
                        <a:spcBef>
                          <a:spcPts val="0"/>
                        </a:spcBef>
                        <a:spcAft>
                          <a:spcPts val="1600"/>
                        </a:spcAft>
                        <a:buNone/>
                      </a:pPr>
                      <a:r>
                        <a:rPr lang="en-US" sz="600" dirty="0">
                          <a:solidFill>
                            <a:schemeClr val="dk1"/>
                          </a:solidFill>
                          <a:latin typeface="Comfortaa"/>
                          <a:ea typeface="Comfortaa"/>
                          <a:cs typeface="Comfortaa"/>
                          <a:sym typeface="Comfortaa"/>
                        </a:rPr>
                        <a:t>0</a:t>
                      </a:r>
                      <a:endParaRPr sz="600" dirty="0">
                        <a:solidFill>
                          <a:schemeClr val="dk1"/>
                        </a:solidFill>
                        <a:latin typeface="Comfortaa"/>
                        <a:ea typeface="Comfortaa"/>
                        <a:cs typeface="Comfortaa"/>
                        <a:sym typeface="Comfortaa"/>
                      </a:endParaRPr>
                    </a:p>
                  </a:txBody>
                  <a:tcPr marL="91425" marR="91425" marT="91425" marB="91425" anchor="ctr">
                    <a:lnL w="9525" cap="flat" cmpd="sng" algn="ctr">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681810">
                <a:tc>
                  <a:txBody>
                    <a:bodyPr/>
                    <a:lstStyle/>
                    <a:p>
                      <a:pPr marL="0" lvl="0" indent="0" algn="ctr" rtl="0">
                        <a:spcBef>
                          <a:spcPts val="0"/>
                        </a:spcBef>
                        <a:spcAft>
                          <a:spcPts val="0"/>
                        </a:spcAft>
                        <a:buNone/>
                      </a:pPr>
                      <a:r>
                        <a:rPr lang="en" sz="700" b="1" dirty="0">
                          <a:solidFill>
                            <a:schemeClr val="dk1"/>
                          </a:solidFill>
                          <a:latin typeface="Krona One"/>
                          <a:ea typeface="Krona One"/>
                          <a:cs typeface="Krona One"/>
                          <a:sym typeface="Krona One"/>
                        </a:rPr>
                        <a:t>N/A</a:t>
                      </a:r>
                      <a:endParaRPr sz="600" dirty="0">
                        <a:solidFill>
                          <a:schemeClr val="dk1"/>
                        </a:solidFill>
                        <a:latin typeface="Comfortaa"/>
                        <a:ea typeface="Comfortaa"/>
                        <a:cs typeface="Comfortaa"/>
                        <a:sym typeface="Comfortaa"/>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600" dirty="0">
                          <a:solidFill>
                            <a:schemeClr val="dk1"/>
                          </a:solidFill>
                          <a:latin typeface="Comfortaa"/>
                          <a:ea typeface="Comfortaa"/>
                          <a:cs typeface="Comfortaa"/>
                          <a:sym typeface="Comfortaa"/>
                        </a:rPr>
                        <a:t>2</a:t>
                      </a:r>
                      <a:endParaRPr sz="600" dirty="0">
                        <a:solidFill>
                          <a:schemeClr val="dk1"/>
                        </a:solidFill>
                        <a:latin typeface="Comfortaa"/>
                        <a:ea typeface="Comfortaa"/>
                        <a:cs typeface="Comfortaa"/>
                        <a:sym typeface="Comfortaa"/>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600" dirty="0">
                          <a:solidFill>
                            <a:schemeClr val="dk1"/>
                          </a:solidFill>
                          <a:latin typeface="Comfortaa"/>
                          <a:ea typeface="Comfortaa"/>
                          <a:cs typeface="Comfortaa"/>
                          <a:sym typeface="Comfortaa"/>
                        </a:rPr>
                        <a:t>2</a:t>
                      </a:r>
                      <a:endParaRPr sz="600" dirty="0">
                        <a:solidFill>
                          <a:schemeClr val="dk1"/>
                        </a:solidFill>
                        <a:latin typeface="Comfortaa"/>
                        <a:ea typeface="Comfortaa"/>
                        <a:cs typeface="Comfortaa"/>
                        <a:sym typeface="Comfortaa"/>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US" sz="600" dirty="0">
                          <a:solidFill>
                            <a:schemeClr val="dk1"/>
                          </a:solidFill>
                          <a:latin typeface="Comfortaa"/>
                          <a:ea typeface="Comfortaa"/>
                          <a:cs typeface="Comfortaa"/>
                          <a:sym typeface="Comfortaa"/>
                        </a:rPr>
                        <a:t>3</a:t>
                      </a:r>
                      <a:endParaRPr sz="600" dirty="0">
                        <a:solidFill>
                          <a:schemeClr val="dk1"/>
                        </a:solidFill>
                        <a:latin typeface="Comfortaa"/>
                        <a:ea typeface="Comfortaa"/>
                        <a:cs typeface="Comfortaa"/>
                        <a:sym typeface="Comfortaa"/>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lgn="ctr">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US" sz="600" dirty="0">
                          <a:solidFill>
                            <a:schemeClr val="dk1"/>
                          </a:solidFill>
                          <a:latin typeface="Comfortaa"/>
                          <a:ea typeface="Comfortaa"/>
                          <a:cs typeface="Comfortaa"/>
                          <a:sym typeface="Comfortaa"/>
                        </a:rPr>
                        <a:t>3</a:t>
                      </a:r>
                      <a:endParaRPr sz="600" dirty="0">
                        <a:solidFill>
                          <a:schemeClr val="dk1"/>
                        </a:solidFill>
                        <a:latin typeface="Comfortaa"/>
                        <a:ea typeface="Comfortaa"/>
                        <a:cs typeface="Comfortaa"/>
                        <a:sym typeface="Comfortaa"/>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lgn="ctr">
                      <a:solidFill>
                        <a:schemeClr val="dk1">
                          <a:alpha val="0"/>
                        </a:schemeClr>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US" sz="600" dirty="0">
                          <a:solidFill>
                            <a:schemeClr val="dk1"/>
                          </a:solidFill>
                          <a:latin typeface="Comfortaa"/>
                          <a:ea typeface="Comfortaa"/>
                          <a:cs typeface="Comfortaa"/>
                          <a:sym typeface="Comfortaa"/>
                        </a:rPr>
                        <a:t>3</a:t>
                      </a:r>
                      <a:endParaRPr sz="600" dirty="0">
                        <a:solidFill>
                          <a:schemeClr val="dk1"/>
                        </a:solidFill>
                        <a:latin typeface="Comfortaa"/>
                        <a:ea typeface="Comfortaa"/>
                        <a:cs typeface="Comfortaa"/>
                        <a:sym typeface="Comfortaa"/>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lgn="ctr">
                      <a:solidFill>
                        <a:schemeClr val="dk1">
                          <a:alpha val="0"/>
                        </a:schemeClr>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US" sz="600" dirty="0">
                          <a:solidFill>
                            <a:schemeClr val="dk1"/>
                          </a:solidFill>
                          <a:latin typeface="Comfortaa"/>
                          <a:ea typeface="Comfortaa"/>
                          <a:cs typeface="Comfortaa"/>
                          <a:sym typeface="Comfortaa"/>
                        </a:rPr>
                        <a:t>3</a:t>
                      </a:r>
                      <a:endParaRPr sz="600" dirty="0">
                        <a:solidFill>
                          <a:schemeClr val="dk1"/>
                        </a:solidFill>
                        <a:latin typeface="Comfortaa"/>
                        <a:ea typeface="Comfortaa"/>
                        <a:cs typeface="Comfortaa"/>
                        <a:sym typeface="Comfortaa"/>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lgn="ctr">
                      <a:solidFill>
                        <a:schemeClr val="dk1">
                          <a:alpha val="0"/>
                        </a:schemeClr>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US" sz="600" dirty="0">
                          <a:solidFill>
                            <a:schemeClr val="dk1"/>
                          </a:solidFill>
                          <a:latin typeface="Comfortaa"/>
                          <a:ea typeface="Comfortaa"/>
                          <a:cs typeface="Comfortaa"/>
                          <a:sym typeface="Comfortaa"/>
                        </a:rPr>
                        <a:t>2</a:t>
                      </a:r>
                      <a:endParaRPr sz="600" dirty="0">
                        <a:solidFill>
                          <a:schemeClr val="dk1"/>
                        </a:solidFill>
                        <a:latin typeface="Comfortaa"/>
                        <a:ea typeface="Comfortaa"/>
                        <a:cs typeface="Comfortaa"/>
                        <a:sym typeface="Comfortaa"/>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lgn="ctr">
                      <a:solidFill>
                        <a:schemeClr val="dk1">
                          <a:alpha val="0"/>
                        </a:schemeClr>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US" sz="600" dirty="0">
                          <a:solidFill>
                            <a:schemeClr val="dk1"/>
                          </a:solidFill>
                          <a:latin typeface="Comfortaa"/>
                          <a:ea typeface="Comfortaa"/>
                          <a:cs typeface="Comfortaa"/>
                          <a:sym typeface="Comfortaa"/>
                        </a:rPr>
                        <a:t>4</a:t>
                      </a:r>
                      <a:endParaRPr sz="600" dirty="0">
                        <a:solidFill>
                          <a:schemeClr val="dk1"/>
                        </a:solidFill>
                        <a:latin typeface="Comfortaa"/>
                        <a:ea typeface="Comfortaa"/>
                        <a:cs typeface="Comfortaa"/>
                        <a:sym typeface="Comfortaa"/>
                      </a:endParaRPr>
                    </a:p>
                  </a:txBody>
                  <a:tcPr marL="91425" marR="91425" marT="91425" marB="91425" anchor="ctr">
                    <a:lnL w="9525" cap="flat" cmpd="sng" algn="ctr">
                      <a:solidFill>
                        <a:schemeClr val="dk1">
                          <a:alpha val="0"/>
                        </a:schemeClr>
                      </a:solidFill>
                      <a:prstDash val="solid"/>
                      <a:round/>
                      <a:headEnd type="none" w="sm" len="sm"/>
                      <a:tailEnd type="none" w="sm" len="sm"/>
                    </a:lnL>
                    <a:lnR w="9525" cap="flat" cmpd="sng" algn="ctr">
                      <a:solidFill>
                        <a:schemeClr val="dk1">
                          <a:alpha val="0"/>
                        </a:schemeClr>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US" sz="600" dirty="0">
                          <a:solidFill>
                            <a:schemeClr val="dk1"/>
                          </a:solidFill>
                          <a:latin typeface="Comfortaa"/>
                          <a:ea typeface="Comfortaa"/>
                          <a:cs typeface="Comfortaa"/>
                          <a:sym typeface="Comfortaa"/>
                        </a:rPr>
                        <a:t>1</a:t>
                      </a:r>
                      <a:endParaRPr sz="600" dirty="0">
                        <a:solidFill>
                          <a:schemeClr val="dk1"/>
                        </a:solidFill>
                        <a:latin typeface="Comfortaa"/>
                        <a:ea typeface="Comfortaa"/>
                        <a:cs typeface="Comfortaa"/>
                        <a:sym typeface="Comfortaa"/>
                      </a:endParaRPr>
                    </a:p>
                  </a:txBody>
                  <a:tcPr marL="91425" marR="91425" marT="91425" marB="91425" anchor="ctr">
                    <a:lnL w="9525" cap="flat" cmpd="sng" algn="ctr">
                      <a:solidFill>
                        <a:schemeClr val="dk1">
                          <a:alpha val="0"/>
                        </a:schemeClr>
                      </a:solidFill>
                      <a:prstDash val="solid"/>
                      <a:round/>
                      <a:headEnd type="none" w="sm" len="sm"/>
                      <a:tailEnd type="none" w="sm" len="sm"/>
                    </a:lnL>
                    <a:lnR w="9525" cap="flat" cmpd="sng" algn="ctr">
                      <a:solidFill>
                        <a:schemeClr val="dk1">
                          <a:alpha val="0"/>
                        </a:schemeClr>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US" sz="600" dirty="0">
                          <a:solidFill>
                            <a:schemeClr val="dk1"/>
                          </a:solidFill>
                          <a:latin typeface="Comfortaa"/>
                          <a:ea typeface="Comfortaa"/>
                          <a:cs typeface="Comfortaa"/>
                          <a:sym typeface="Comfortaa"/>
                        </a:rPr>
                        <a:t>4</a:t>
                      </a:r>
                      <a:endParaRPr sz="600" dirty="0">
                        <a:solidFill>
                          <a:schemeClr val="dk1"/>
                        </a:solidFill>
                        <a:latin typeface="Comfortaa"/>
                        <a:ea typeface="Comfortaa"/>
                        <a:cs typeface="Comfortaa"/>
                        <a:sym typeface="Comfortaa"/>
                      </a:endParaRPr>
                    </a:p>
                  </a:txBody>
                  <a:tcPr marL="91425" marR="91425" marT="91425" marB="91425" anchor="ctr">
                    <a:lnL w="9525" cap="flat" cmpd="sng" algn="ctr">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681810">
                <a:tc>
                  <a:txBody>
                    <a:bodyPr/>
                    <a:lstStyle/>
                    <a:p>
                      <a:pPr marL="0" lvl="0" indent="0" algn="ctr" rtl="0">
                        <a:spcBef>
                          <a:spcPts val="0"/>
                        </a:spcBef>
                        <a:spcAft>
                          <a:spcPts val="0"/>
                        </a:spcAft>
                        <a:buNone/>
                      </a:pPr>
                      <a:r>
                        <a:rPr lang="en" sz="700" b="1" dirty="0">
                          <a:solidFill>
                            <a:schemeClr val="dk1"/>
                          </a:solidFill>
                          <a:latin typeface="Krona One"/>
                          <a:ea typeface="Krona One"/>
                          <a:cs typeface="Krona One"/>
                          <a:sym typeface="Krona One"/>
                        </a:rPr>
                        <a:t>USSR</a:t>
                      </a:r>
                      <a:endParaRPr sz="600" dirty="0">
                        <a:solidFill>
                          <a:schemeClr val="dk1"/>
                        </a:solidFill>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alpha val="0"/>
                        </a:schemeClr>
                      </a:solidFill>
                      <a:prstDash val="solid"/>
                      <a:round/>
                      <a:headEnd type="none" w="sm" len="sm"/>
                      <a:tailEnd type="none" w="sm" len="sm"/>
                    </a:lnB>
                  </a:tcPr>
                </a:tc>
                <a:tc>
                  <a:txBody>
                    <a:bodyPr/>
                    <a:lstStyle/>
                    <a:p>
                      <a:pPr marL="0" lvl="0" indent="0" algn="ctr" rtl="0">
                        <a:spcBef>
                          <a:spcPts val="0"/>
                        </a:spcBef>
                        <a:spcAft>
                          <a:spcPts val="0"/>
                        </a:spcAft>
                        <a:buNone/>
                      </a:pPr>
                      <a:r>
                        <a:rPr lang="en" sz="600" dirty="0">
                          <a:solidFill>
                            <a:schemeClr val="dk1"/>
                          </a:solidFill>
                          <a:latin typeface="Comfortaa"/>
                          <a:ea typeface="Comfortaa"/>
                          <a:cs typeface="Comfortaa"/>
                          <a:sym typeface="Comfortaa"/>
                        </a:rPr>
                        <a:t>0</a:t>
                      </a:r>
                      <a:endParaRPr sz="600" dirty="0">
                        <a:solidFill>
                          <a:schemeClr val="dk1"/>
                        </a:solidFill>
                        <a:latin typeface="Comfortaa"/>
                        <a:ea typeface="Comfortaa"/>
                        <a:cs typeface="Comfortaa"/>
                        <a:sym typeface="Comfortaa"/>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alpha val="0"/>
                        </a:schemeClr>
                      </a:solidFill>
                      <a:prstDash val="solid"/>
                      <a:round/>
                      <a:headEnd type="none" w="sm" len="sm"/>
                      <a:tailEnd type="none" w="sm" len="sm"/>
                    </a:lnB>
                  </a:tcPr>
                </a:tc>
                <a:tc>
                  <a:txBody>
                    <a:bodyPr/>
                    <a:lstStyle/>
                    <a:p>
                      <a:pPr marL="0" lvl="0" indent="0" algn="ctr" rtl="0">
                        <a:spcBef>
                          <a:spcPts val="0"/>
                        </a:spcBef>
                        <a:spcAft>
                          <a:spcPts val="0"/>
                        </a:spcAft>
                        <a:buNone/>
                      </a:pPr>
                      <a:r>
                        <a:rPr lang="en" sz="600" dirty="0">
                          <a:solidFill>
                            <a:schemeClr val="dk1"/>
                          </a:solidFill>
                          <a:latin typeface="Comfortaa"/>
                          <a:ea typeface="Comfortaa"/>
                          <a:cs typeface="Comfortaa"/>
                          <a:sym typeface="Comfortaa"/>
                        </a:rPr>
                        <a:t>1</a:t>
                      </a:r>
                      <a:endParaRPr sz="600" dirty="0">
                        <a:solidFill>
                          <a:schemeClr val="dk1"/>
                        </a:solidFill>
                        <a:latin typeface="Comfortaa"/>
                        <a:ea typeface="Comfortaa"/>
                        <a:cs typeface="Comfortaa"/>
                        <a:sym typeface="Comfortaa"/>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alpha val="0"/>
                        </a:schemeClr>
                      </a:solidFill>
                      <a:prstDash val="solid"/>
                      <a:round/>
                      <a:headEnd type="none" w="sm" len="sm"/>
                      <a:tailEnd type="none" w="sm" len="sm"/>
                    </a:lnB>
                  </a:tcPr>
                </a:tc>
                <a:tc>
                  <a:txBody>
                    <a:bodyPr/>
                    <a:lstStyle/>
                    <a:p>
                      <a:pPr marL="0" lvl="0" indent="0" algn="ctr" rtl="0">
                        <a:spcBef>
                          <a:spcPts val="0"/>
                        </a:spcBef>
                        <a:spcAft>
                          <a:spcPts val="0"/>
                        </a:spcAft>
                        <a:buNone/>
                      </a:pPr>
                      <a:r>
                        <a:rPr lang="en-US" sz="600" dirty="0">
                          <a:solidFill>
                            <a:schemeClr val="dk1"/>
                          </a:solidFill>
                          <a:latin typeface="Comfortaa"/>
                          <a:ea typeface="Comfortaa"/>
                          <a:cs typeface="Comfortaa"/>
                          <a:sym typeface="Comfortaa"/>
                        </a:rPr>
                        <a:t>1</a:t>
                      </a:r>
                      <a:endParaRPr sz="600" dirty="0">
                        <a:solidFill>
                          <a:schemeClr val="dk1"/>
                        </a:solidFill>
                        <a:latin typeface="Comfortaa"/>
                        <a:ea typeface="Comfortaa"/>
                        <a:cs typeface="Comfortaa"/>
                        <a:sym typeface="Comfortaa"/>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lgn="ctr">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alpha val="0"/>
                        </a:schemeClr>
                      </a:solidFill>
                      <a:prstDash val="solid"/>
                      <a:round/>
                      <a:headEnd type="none" w="sm" len="sm"/>
                      <a:tailEnd type="none" w="sm" len="sm"/>
                    </a:lnB>
                  </a:tcPr>
                </a:tc>
                <a:tc>
                  <a:txBody>
                    <a:bodyPr/>
                    <a:lstStyle/>
                    <a:p>
                      <a:pPr marL="0" lvl="0" indent="0" algn="ctr" rtl="0">
                        <a:spcBef>
                          <a:spcPts val="0"/>
                        </a:spcBef>
                        <a:spcAft>
                          <a:spcPts val="0"/>
                        </a:spcAft>
                        <a:buNone/>
                      </a:pPr>
                      <a:r>
                        <a:rPr lang="en-US" sz="600" dirty="0">
                          <a:solidFill>
                            <a:schemeClr val="dk1"/>
                          </a:solidFill>
                          <a:latin typeface="Comfortaa"/>
                          <a:ea typeface="Comfortaa"/>
                          <a:cs typeface="Comfortaa"/>
                          <a:sym typeface="Comfortaa"/>
                        </a:rPr>
                        <a:t>1</a:t>
                      </a:r>
                      <a:endParaRPr sz="600" dirty="0">
                        <a:solidFill>
                          <a:schemeClr val="dk1"/>
                        </a:solidFill>
                        <a:latin typeface="Comfortaa"/>
                        <a:ea typeface="Comfortaa"/>
                        <a:cs typeface="Comfortaa"/>
                        <a:sym typeface="Comfortaa"/>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lgn="ctr">
                      <a:solidFill>
                        <a:schemeClr val="dk1">
                          <a:alpha val="0"/>
                        </a:schemeClr>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solidFill>
                        <a:schemeClr val="dk1">
                          <a:alpha val="0"/>
                        </a:schemeClr>
                      </a:solidFill>
                      <a:prstDash val="solid"/>
                      <a:round/>
                      <a:headEnd type="none" w="sm" len="sm"/>
                      <a:tailEnd type="none" w="sm" len="sm"/>
                    </a:lnB>
                  </a:tcPr>
                </a:tc>
                <a:tc>
                  <a:txBody>
                    <a:bodyPr/>
                    <a:lstStyle/>
                    <a:p>
                      <a:pPr marL="0" lvl="0" indent="0" algn="ctr" rtl="0">
                        <a:spcBef>
                          <a:spcPts val="0"/>
                        </a:spcBef>
                        <a:spcAft>
                          <a:spcPts val="0"/>
                        </a:spcAft>
                        <a:buNone/>
                      </a:pPr>
                      <a:r>
                        <a:rPr lang="en-US" sz="600" dirty="0">
                          <a:solidFill>
                            <a:schemeClr val="dk1"/>
                          </a:solidFill>
                          <a:latin typeface="Comfortaa"/>
                          <a:ea typeface="Comfortaa"/>
                          <a:cs typeface="Comfortaa"/>
                          <a:sym typeface="Comfortaa"/>
                        </a:rPr>
                        <a:t>0</a:t>
                      </a:r>
                      <a:endParaRPr sz="600" dirty="0">
                        <a:solidFill>
                          <a:schemeClr val="dk1"/>
                        </a:solidFill>
                        <a:latin typeface="Comfortaa"/>
                        <a:ea typeface="Comfortaa"/>
                        <a:cs typeface="Comfortaa"/>
                        <a:sym typeface="Comfortaa"/>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lgn="ctr">
                      <a:solidFill>
                        <a:schemeClr val="dk1">
                          <a:alpha val="0"/>
                        </a:schemeClr>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solidFill>
                        <a:schemeClr val="dk1">
                          <a:alpha val="0"/>
                        </a:schemeClr>
                      </a:solidFill>
                      <a:prstDash val="solid"/>
                      <a:round/>
                      <a:headEnd type="none" w="sm" len="sm"/>
                      <a:tailEnd type="none" w="sm" len="sm"/>
                    </a:lnB>
                  </a:tcPr>
                </a:tc>
                <a:tc>
                  <a:txBody>
                    <a:bodyPr/>
                    <a:lstStyle/>
                    <a:p>
                      <a:pPr marL="0" lvl="0" indent="0" algn="ctr" rtl="0">
                        <a:spcBef>
                          <a:spcPts val="0"/>
                        </a:spcBef>
                        <a:spcAft>
                          <a:spcPts val="0"/>
                        </a:spcAft>
                        <a:buNone/>
                      </a:pPr>
                      <a:r>
                        <a:rPr lang="en-US" sz="600" dirty="0">
                          <a:solidFill>
                            <a:schemeClr val="dk1"/>
                          </a:solidFill>
                          <a:latin typeface="Comfortaa"/>
                          <a:ea typeface="Comfortaa"/>
                          <a:cs typeface="Comfortaa"/>
                          <a:sym typeface="Comfortaa"/>
                        </a:rPr>
                        <a:t>1</a:t>
                      </a:r>
                      <a:endParaRPr sz="600" dirty="0">
                        <a:solidFill>
                          <a:schemeClr val="dk1"/>
                        </a:solidFill>
                        <a:latin typeface="Comfortaa"/>
                        <a:ea typeface="Comfortaa"/>
                        <a:cs typeface="Comfortaa"/>
                        <a:sym typeface="Comfortaa"/>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lgn="ctr">
                      <a:solidFill>
                        <a:schemeClr val="dk1">
                          <a:alpha val="0"/>
                        </a:schemeClr>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solidFill>
                        <a:schemeClr val="dk1">
                          <a:alpha val="0"/>
                        </a:schemeClr>
                      </a:solidFill>
                      <a:prstDash val="solid"/>
                      <a:round/>
                      <a:headEnd type="none" w="sm" len="sm"/>
                      <a:tailEnd type="none" w="sm" len="sm"/>
                    </a:lnB>
                  </a:tcPr>
                </a:tc>
                <a:tc>
                  <a:txBody>
                    <a:bodyPr/>
                    <a:lstStyle/>
                    <a:p>
                      <a:pPr marL="0" lvl="0" indent="0" algn="ctr" rtl="0">
                        <a:spcBef>
                          <a:spcPts val="0"/>
                        </a:spcBef>
                        <a:spcAft>
                          <a:spcPts val="0"/>
                        </a:spcAft>
                        <a:buNone/>
                      </a:pPr>
                      <a:r>
                        <a:rPr lang="en-US" sz="600" dirty="0">
                          <a:solidFill>
                            <a:schemeClr val="dk1"/>
                          </a:solidFill>
                          <a:latin typeface="Comfortaa"/>
                          <a:ea typeface="Comfortaa"/>
                          <a:cs typeface="Comfortaa"/>
                          <a:sym typeface="Comfortaa"/>
                        </a:rPr>
                        <a:t>0</a:t>
                      </a:r>
                      <a:endParaRPr sz="600" dirty="0">
                        <a:solidFill>
                          <a:schemeClr val="dk1"/>
                        </a:solidFill>
                        <a:latin typeface="Comfortaa"/>
                        <a:ea typeface="Comfortaa"/>
                        <a:cs typeface="Comfortaa"/>
                        <a:sym typeface="Comfortaa"/>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lgn="ctr">
                      <a:solidFill>
                        <a:schemeClr val="dk1">
                          <a:alpha val="0"/>
                        </a:schemeClr>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solidFill>
                        <a:schemeClr val="dk1">
                          <a:alpha val="0"/>
                        </a:schemeClr>
                      </a:solidFill>
                      <a:prstDash val="solid"/>
                      <a:round/>
                      <a:headEnd type="none" w="sm" len="sm"/>
                      <a:tailEnd type="none" w="sm" len="sm"/>
                    </a:lnB>
                  </a:tcPr>
                </a:tc>
                <a:tc>
                  <a:txBody>
                    <a:bodyPr/>
                    <a:lstStyle/>
                    <a:p>
                      <a:pPr marL="0" lvl="0" indent="0" algn="ctr" rtl="0">
                        <a:spcBef>
                          <a:spcPts val="0"/>
                        </a:spcBef>
                        <a:spcAft>
                          <a:spcPts val="0"/>
                        </a:spcAft>
                        <a:buNone/>
                      </a:pPr>
                      <a:r>
                        <a:rPr lang="en-US" sz="600" dirty="0">
                          <a:solidFill>
                            <a:schemeClr val="dk1"/>
                          </a:solidFill>
                          <a:latin typeface="Comfortaa"/>
                          <a:ea typeface="Comfortaa"/>
                          <a:cs typeface="Comfortaa"/>
                          <a:sym typeface="Comfortaa"/>
                        </a:rPr>
                        <a:t>0</a:t>
                      </a:r>
                      <a:endParaRPr sz="600" dirty="0">
                        <a:solidFill>
                          <a:schemeClr val="dk1"/>
                        </a:solidFill>
                        <a:latin typeface="Comfortaa"/>
                        <a:ea typeface="Comfortaa"/>
                        <a:cs typeface="Comfortaa"/>
                        <a:sym typeface="Comfortaa"/>
                      </a:endParaRPr>
                    </a:p>
                  </a:txBody>
                  <a:tcPr marL="91425" marR="91425" marT="91425" marB="91425" anchor="ctr">
                    <a:lnL w="9525" cap="flat" cmpd="sng" algn="ctr">
                      <a:solidFill>
                        <a:schemeClr val="dk1">
                          <a:alpha val="0"/>
                        </a:schemeClr>
                      </a:solidFill>
                      <a:prstDash val="solid"/>
                      <a:round/>
                      <a:headEnd type="none" w="sm" len="sm"/>
                      <a:tailEnd type="none" w="sm" len="sm"/>
                    </a:lnL>
                    <a:lnR w="9525" cap="flat" cmpd="sng" algn="ctr">
                      <a:solidFill>
                        <a:schemeClr val="dk1">
                          <a:alpha val="0"/>
                        </a:schemeClr>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solidFill>
                        <a:schemeClr val="dk1">
                          <a:alpha val="0"/>
                        </a:schemeClr>
                      </a:solidFill>
                      <a:prstDash val="solid"/>
                      <a:round/>
                      <a:headEnd type="none" w="sm" len="sm"/>
                      <a:tailEnd type="none" w="sm" len="sm"/>
                    </a:lnB>
                  </a:tcPr>
                </a:tc>
                <a:tc>
                  <a:txBody>
                    <a:bodyPr/>
                    <a:lstStyle/>
                    <a:p>
                      <a:pPr marL="0" lvl="0" indent="0" algn="ctr" rtl="0">
                        <a:spcBef>
                          <a:spcPts val="0"/>
                        </a:spcBef>
                        <a:spcAft>
                          <a:spcPts val="0"/>
                        </a:spcAft>
                        <a:buNone/>
                      </a:pPr>
                      <a:r>
                        <a:rPr lang="en-US" sz="600" dirty="0">
                          <a:solidFill>
                            <a:schemeClr val="dk1"/>
                          </a:solidFill>
                          <a:latin typeface="Comfortaa"/>
                          <a:ea typeface="Comfortaa"/>
                          <a:cs typeface="Comfortaa"/>
                          <a:sym typeface="Comfortaa"/>
                        </a:rPr>
                        <a:t>1</a:t>
                      </a:r>
                      <a:endParaRPr sz="600" dirty="0">
                        <a:solidFill>
                          <a:schemeClr val="dk1"/>
                        </a:solidFill>
                        <a:latin typeface="Comfortaa"/>
                        <a:ea typeface="Comfortaa"/>
                        <a:cs typeface="Comfortaa"/>
                        <a:sym typeface="Comfortaa"/>
                      </a:endParaRPr>
                    </a:p>
                  </a:txBody>
                  <a:tcPr marL="91425" marR="91425" marT="91425" marB="91425" anchor="ctr">
                    <a:lnL w="9525" cap="flat" cmpd="sng" algn="ctr">
                      <a:solidFill>
                        <a:schemeClr val="dk1">
                          <a:alpha val="0"/>
                        </a:schemeClr>
                      </a:solidFill>
                      <a:prstDash val="solid"/>
                      <a:round/>
                      <a:headEnd type="none" w="sm" len="sm"/>
                      <a:tailEnd type="none" w="sm" len="sm"/>
                    </a:lnL>
                    <a:lnR w="9525" cap="flat" cmpd="sng" algn="ctr">
                      <a:solidFill>
                        <a:schemeClr val="dk1">
                          <a:alpha val="0"/>
                        </a:schemeClr>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solidFill>
                        <a:schemeClr val="dk1">
                          <a:alpha val="0"/>
                        </a:schemeClr>
                      </a:solidFill>
                      <a:prstDash val="solid"/>
                      <a:round/>
                      <a:headEnd type="none" w="sm" len="sm"/>
                      <a:tailEnd type="none" w="sm" len="sm"/>
                    </a:lnB>
                  </a:tcPr>
                </a:tc>
                <a:tc>
                  <a:txBody>
                    <a:bodyPr/>
                    <a:lstStyle/>
                    <a:p>
                      <a:pPr marL="0" lvl="0" indent="0" algn="ctr" rtl="0">
                        <a:spcBef>
                          <a:spcPts val="0"/>
                        </a:spcBef>
                        <a:spcAft>
                          <a:spcPts val="0"/>
                        </a:spcAft>
                        <a:buNone/>
                      </a:pPr>
                      <a:r>
                        <a:rPr lang="en-US" sz="600" dirty="0">
                          <a:solidFill>
                            <a:schemeClr val="dk1"/>
                          </a:solidFill>
                          <a:latin typeface="Comfortaa"/>
                          <a:ea typeface="Comfortaa"/>
                          <a:cs typeface="Comfortaa"/>
                          <a:sym typeface="Comfortaa"/>
                        </a:rPr>
                        <a:t>1</a:t>
                      </a:r>
                      <a:endParaRPr sz="600" dirty="0">
                        <a:solidFill>
                          <a:schemeClr val="dk1"/>
                        </a:solidFill>
                        <a:latin typeface="Comfortaa"/>
                        <a:ea typeface="Comfortaa"/>
                        <a:cs typeface="Comfortaa"/>
                        <a:sym typeface="Comfortaa"/>
                      </a:endParaRPr>
                    </a:p>
                  </a:txBody>
                  <a:tcPr marL="91425" marR="91425" marT="91425" marB="91425" anchor="ctr">
                    <a:lnL w="9525" cap="flat" cmpd="sng" algn="ctr">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solidFill>
                        <a:schemeClr val="dk1">
                          <a:alpha val="0"/>
                        </a:schemeClr>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3172844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2" name="Google Shape;562;p4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800" dirty="0"/>
              <a:t>Mistral</a:t>
            </a:r>
            <a:endParaRPr sz="2800" dirty="0"/>
          </a:p>
        </p:txBody>
      </p:sp>
      <p:graphicFrame>
        <p:nvGraphicFramePr>
          <p:cNvPr id="563" name="Google Shape;563;p46"/>
          <p:cNvGraphicFramePr/>
          <p:nvPr>
            <p:extLst>
              <p:ext uri="{D42A27DB-BD31-4B8C-83A1-F6EECF244321}">
                <p14:modId xmlns:p14="http://schemas.microsoft.com/office/powerpoint/2010/main" val="3371726619"/>
              </p:ext>
            </p:extLst>
          </p:nvPr>
        </p:nvGraphicFramePr>
        <p:xfrm>
          <a:off x="272954" y="1166885"/>
          <a:ext cx="8151046" cy="3409050"/>
        </p:xfrm>
        <a:graphic>
          <a:graphicData uri="http://schemas.openxmlformats.org/drawingml/2006/table">
            <a:tbl>
              <a:tblPr>
                <a:noFill/>
                <a:tableStyleId>{F7E60C89-831B-41B6-9071-58C76E6AD08C}</a:tableStyleId>
              </a:tblPr>
              <a:tblGrid>
                <a:gridCol w="1635202">
                  <a:extLst>
                    <a:ext uri="{9D8B030D-6E8A-4147-A177-3AD203B41FA5}">
                      <a16:colId xmlns:a16="http://schemas.microsoft.com/office/drawing/2014/main" val="20000"/>
                    </a:ext>
                  </a:extLst>
                </a:gridCol>
                <a:gridCol w="2103840">
                  <a:extLst>
                    <a:ext uri="{9D8B030D-6E8A-4147-A177-3AD203B41FA5}">
                      <a16:colId xmlns:a16="http://schemas.microsoft.com/office/drawing/2014/main" val="20001"/>
                    </a:ext>
                  </a:extLst>
                </a:gridCol>
                <a:gridCol w="2206002">
                  <a:extLst>
                    <a:ext uri="{9D8B030D-6E8A-4147-A177-3AD203B41FA5}">
                      <a16:colId xmlns:a16="http://schemas.microsoft.com/office/drawing/2014/main" val="20002"/>
                    </a:ext>
                  </a:extLst>
                </a:gridCol>
                <a:gridCol w="2206002">
                  <a:extLst>
                    <a:ext uri="{9D8B030D-6E8A-4147-A177-3AD203B41FA5}">
                      <a16:colId xmlns:a16="http://schemas.microsoft.com/office/drawing/2014/main" val="20003"/>
                    </a:ext>
                  </a:extLst>
                </a:gridCol>
              </a:tblGrid>
              <a:tr h="681810">
                <a:tc>
                  <a:txBody>
                    <a:bodyPr/>
                    <a:lstStyle/>
                    <a:p>
                      <a:pPr marL="0" lvl="0" indent="0" algn="ctr" rtl="0">
                        <a:spcBef>
                          <a:spcPts val="0"/>
                        </a:spcBef>
                        <a:spcAft>
                          <a:spcPts val="0"/>
                        </a:spcAft>
                        <a:buNone/>
                      </a:pPr>
                      <a:endParaRPr sz="400" b="1" dirty="0">
                        <a:solidFill>
                          <a:schemeClr val="dk1"/>
                        </a:solidFill>
                        <a:latin typeface="Krona One"/>
                        <a:ea typeface="Krona One"/>
                        <a:cs typeface="Krona One"/>
                        <a:sym typeface="Krona One"/>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alpha val="0"/>
                        </a:schemeClr>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US" sz="700" b="1" dirty="0">
                          <a:solidFill>
                            <a:schemeClr val="dk1"/>
                          </a:solidFill>
                          <a:latin typeface="Krona One"/>
                          <a:ea typeface="Krona One"/>
                          <a:cs typeface="Krona One"/>
                          <a:sym typeface="Krona One"/>
                        </a:rPr>
                        <a:t>Mistral</a:t>
                      </a:r>
                      <a:endParaRPr lang="en" sz="700" b="1" dirty="0">
                        <a:solidFill>
                          <a:schemeClr val="dk1"/>
                        </a:solidFill>
                        <a:latin typeface="Krona One"/>
                        <a:ea typeface="Krona One"/>
                        <a:cs typeface="Krona One"/>
                        <a:sym typeface="Krona One"/>
                      </a:endParaRPr>
                    </a:p>
                    <a:p>
                      <a:pPr marL="0" lvl="0" indent="0" algn="ctr" rtl="0">
                        <a:spcBef>
                          <a:spcPts val="0"/>
                        </a:spcBef>
                        <a:spcAft>
                          <a:spcPts val="0"/>
                        </a:spcAft>
                        <a:buNone/>
                      </a:pPr>
                      <a:endParaRPr lang="en" sz="700" b="1" dirty="0">
                        <a:solidFill>
                          <a:schemeClr val="dk1"/>
                        </a:solidFill>
                        <a:latin typeface="Krona One"/>
                        <a:ea typeface="Krona One"/>
                        <a:cs typeface="Krona One"/>
                        <a:sym typeface="Krona One"/>
                      </a:endParaRPr>
                    </a:p>
                    <a:p>
                      <a:pPr marL="0" lvl="0" indent="0" algn="ctr" rtl="0">
                        <a:spcBef>
                          <a:spcPts val="0"/>
                        </a:spcBef>
                        <a:spcAft>
                          <a:spcPts val="0"/>
                        </a:spcAft>
                        <a:buNone/>
                      </a:pPr>
                      <a:r>
                        <a:rPr lang="en" sz="700" b="1" dirty="0">
                          <a:solidFill>
                            <a:schemeClr val="dk1"/>
                          </a:solidFill>
                          <a:latin typeface="Krona One"/>
                          <a:ea typeface="Krona One"/>
                          <a:cs typeface="Krona One"/>
                          <a:sym typeface="Krona One"/>
                        </a:rPr>
                        <a:t>(7B)</a:t>
                      </a:r>
                      <a:endParaRPr sz="700" b="1" dirty="0">
                        <a:solidFill>
                          <a:schemeClr val="dk1"/>
                        </a:solidFill>
                        <a:latin typeface="Krona One"/>
                        <a:ea typeface="Krona One"/>
                        <a:cs typeface="Krona One"/>
                        <a:sym typeface="Krona One"/>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alpha val="0"/>
                        </a:schemeClr>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700" b="1" dirty="0">
                          <a:solidFill>
                            <a:schemeClr val="dk1"/>
                          </a:solidFill>
                          <a:latin typeface="Krona One"/>
                          <a:ea typeface="Krona One"/>
                          <a:cs typeface="Krona One"/>
                          <a:sym typeface="Krona One"/>
                        </a:rPr>
                        <a:t>Mistral-OpenOrca</a:t>
                      </a:r>
                    </a:p>
                    <a:p>
                      <a:pPr marL="0" lvl="0" indent="0" algn="ctr" rtl="0">
                        <a:spcBef>
                          <a:spcPts val="0"/>
                        </a:spcBef>
                        <a:spcAft>
                          <a:spcPts val="0"/>
                        </a:spcAft>
                        <a:buNone/>
                      </a:pPr>
                      <a:endParaRPr lang="en" sz="700" b="1" dirty="0">
                        <a:solidFill>
                          <a:schemeClr val="dk1"/>
                        </a:solidFill>
                        <a:latin typeface="Krona One"/>
                        <a:ea typeface="Krona One"/>
                        <a:cs typeface="Krona One"/>
                        <a:sym typeface="Krona One"/>
                      </a:endParaRPr>
                    </a:p>
                    <a:p>
                      <a:pPr marL="0" lvl="0" indent="0" algn="ctr" rtl="0">
                        <a:spcBef>
                          <a:spcPts val="0"/>
                        </a:spcBef>
                        <a:spcAft>
                          <a:spcPts val="0"/>
                        </a:spcAft>
                        <a:buNone/>
                      </a:pPr>
                      <a:r>
                        <a:rPr lang="en" sz="700" b="1" dirty="0">
                          <a:solidFill>
                            <a:schemeClr val="dk1"/>
                          </a:solidFill>
                          <a:latin typeface="Krona One"/>
                          <a:ea typeface="Krona One"/>
                          <a:cs typeface="Krona One"/>
                          <a:sym typeface="Krona One"/>
                        </a:rPr>
                        <a:t>(7B)</a:t>
                      </a:r>
                      <a:endParaRPr sz="700" b="1" dirty="0">
                        <a:solidFill>
                          <a:schemeClr val="dk1"/>
                        </a:solidFill>
                        <a:latin typeface="Krona One"/>
                        <a:ea typeface="Krona One"/>
                        <a:cs typeface="Krona One"/>
                        <a:sym typeface="Krona One"/>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alpha val="0"/>
                        </a:schemeClr>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700" b="1" dirty="0">
                          <a:solidFill>
                            <a:schemeClr val="dk1"/>
                          </a:solidFill>
                          <a:latin typeface="Krona One"/>
                          <a:ea typeface="Krona One"/>
                          <a:cs typeface="Krona One"/>
                          <a:sym typeface="Krona One"/>
                        </a:rPr>
                        <a:t>Mistrallite</a:t>
                      </a:r>
                    </a:p>
                    <a:p>
                      <a:pPr marL="0" lvl="0" indent="0" algn="ctr" rtl="0">
                        <a:spcBef>
                          <a:spcPts val="0"/>
                        </a:spcBef>
                        <a:spcAft>
                          <a:spcPts val="0"/>
                        </a:spcAft>
                        <a:buNone/>
                      </a:pPr>
                      <a:endParaRPr lang="en" sz="700" b="1" dirty="0">
                        <a:solidFill>
                          <a:schemeClr val="dk1"/>
                        </a:solidFill>
                        <a:latin typeface="Krona One"/>
                        <a:ea typeface="Krona One"/>
                        <a:cs typeface="Krona One"/>
                        <a:sym typeface="Krona One"/>
                      </a:endParaRPr>
                    </a:p>
                    <a:p>
                      <a:pPr marL="0" lvl="0" indent="0" algn="ctr" rtl="0">
                        <a:spcBef>
                          <a:spcPts val="0"/>
                        </a:spcBef>
                        <a:spcAft>
                          <a:spcPts val="0"/>
                        </a:spcAft>
                        <a:buNone/>
                      </a:pPr>
                      <a:r>
                        <a:rPr lang="en" sz="700" b="1" dirty="0">
                          <a:solidFill>
                            <a:schemeClr val="dk1"/>
                          </a:solidFill>
                          <a:latin typeface="Krona One"/>
                          <a:ea typeface="Krona One"/>
                          <a:cs typeface="Krona One"/>
                          <a:sym typeface="Krona One"/>
                        </a:rPr>
                        <a:t>(7B)</a:t>
                      </a:r>
                      <a:endParaRPr sz="700" b="1" dirty="0">
                        <a:solidFill>
                          <a:schemeClr val="dk1"/>
                        </a:solidFill>
                        <a:latin typeface="Krona One"/>
                        <a:ea typeface="Krona One"/>
                        <a:cs typeface="Krona One"/>
                        <a:sym typeface="Krona One"/>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lgn="ctr">
                      <a:solidFill>
                        <a:schemeClr val="dk1">
                          <a:alpha val="0"/>
                        </a:schemeClr>
                      </a:solidFill>
                      <a:prstDash val="solid"/>
                      <a:round/>
                      <a:headEnd type="none" w="sm" len="sm"/>
                      <a:tailEnd type="none" w="sm" len="sm"/>
                    </a:lnR>
                    <a:lnT w="9525" cap="flat" cmpd="sng">
                      <a:solidFill>
                        <a:schemeClr val="dk1">
                          <a:alpha val="0"/>
                        </a:schemeClr>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681810">
                <a:tc>
                  <a:txBody>
                    <a:bodyPr/>
                    <a:lstStyle/>
                    <a:p>
                      <a:pPr marL="0" lvl="0" indent="0" algn="ctr" rtl="0">
                        <a:spcBef>
                          <a:spcPts val="0"/>
                        </a:spcBef>
                        <a:spcAft>
                          <a:spcPts val="0"/>
                        </a:spcAft>
                        <a:buNone/>
                      </a:pPr>
                      <a:r>
                        <a:rPr lang="en-US" sz="700" b="1" dirty="0">
                          <a:solidFill>
                            <a:schemeClr val="dk1"/>
                          </a:solidFill>
                          <a:latin typeface="Krona One"/>
                          <a:ea typeface="Krona One"/>
                          <a:cs typeface="Krona One"/>
                          <a:sym typeface="Krona One"/>
                        </a:rPr>
                        <a:t>About</a:t>
                      </a:r>
                      <a:endParaRPr sz="700" b="1" dirty="0">
                        <a:solidFill>
                          <a:schemeClr val="dk1"/>
                        </a:solidFill>
                        <a:latin typeface="Krona One"/>
                        <a:ea typeface="Krona One"/>
                        <a:cs typeface="Krona One"/>
                        <a:sym typeface="Krona One"/>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1600"/>
                        </a:spcAft>
                        <a:buNone/>
                      </a:pPr>
                      <a:r>
                        <a:rPr lang="en-US" sz="600" dirty="0">
                          <a:solidFill>
                            <a:schemeClr val="dk1"/>
                          </a:solidFill>
                          <a:latin typeface="Comfortaa"/>
                          <a:ea typeface="Comfortaa"/>
                          <a:cs typeface="Comfortaa"/>
                          <a:sym typeface="Comfortaa"/>
                        </a:rPr>
                        <a:t>Foundation</a:t>
                      </a:r>
                      <a:endParaRPr sz="600" dirty="0">
                        <a:solidFill>
                          <a:schemeClr val="dk1"/>
                        </a:solidFill>
                        <a:latin typeface="Comfortaa"/>
                        <a:ea typeface="Comfortaa"/>
                        <a:cs typeface="Comfortaa"/>
                        <a:sym typeface="Comfortaa"/>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600" dirty="0">
                          <a:solidFill>
                            <a:schemeClr val="dk1"/>
                          </a:solidFill>
                          <a:latin typeface="Comfortaa"/>
                          <a:ea typeface="Comfortaa"/>
                          <a:cs typeface="Comfortaa"/>
                          <a:sym typeface="Comfortaa"/>
                        </a:rPr>
                        <a:t>Orca fine tuning</a:t>
                      </a:r>
                      <a:endParaRPr sz="600" dirty="0">
                        <a:solidFill>
                          <a:schemeClr val="dk1"/>
                        </a:solidFill>
                        <a:latin typeface="Comfortaa"/>
                        <a:ea typeface="Comfortaa"/>
                        <a:cs typeface="Comfortaa"/>
                        <a:sym typeface="Comfortaa"/>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US" sz="600" dirty="0">
                          <a:solidFill>
                            <a:schemeClr val="dk1"/>
                          </a:solidFill>
                          <a:latin typeface="Comfortaa"/>
                          <a:ea typeface="Comfortaa"/>
                          <a:cs typeface="Comfortaa"/>
                          <a:sym typeface="Comfortaa"/>
                        </a:rPr>
                        <a:t>Rotary embedding, Sliding Window Mechanisms</a:t>
                      </a:r>
                      <a:endParaRPr sz="600" dirty="0">
                        <a:solidFill>
                          <a:schemeClr val="dk1"/>
                        </a:solidFill>
                        <a:latin typeface="Comfortaa"/>
                        <a:ea typeface="Comfortaa"/>
                        <a:cs typeface="Comfortaa"/>
                        <a:sym typeface="Comfortaa"/>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lgn="ctr">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681810">
                <a:tc>
                  <a:txBody>
                    <a:bodyPr/>
                    <a:lstStyle/>
                    <a:p>
                      <a:pPr marL="0" lvl="0" indent="0" algn="ctr" rtl="0">
                        <a:spcBef>
                          <a:spcPts val="0"/>
                        </a:spcBef>
                        <a:spcAft>
                          <a:spcPts val="0"/>
                        </a:spcAft>
                        <a:buNone/>
                      </a:pPr>
                      <a:r>
                        <a:rPr lang="en" sz="700" b="1" dirty="0">
                          <a:solidFill>
                            <a:schemeClr val="dk1"/>
                          </a:solidFill>
                          <a:latin typeface="Krona One"/>
                          <a:ea typeface="Krona One"/>
                          <a:cs typeface="Krona One"/>
                          <a:sym typeface="Krona One"/>
                        </a:rPr>
                        <a:t>US</a:t>
                      </a:r>
                      <a:endParaRPr sz="600" dirty="0">
                        <a:solidFill>
                          <a:schemeClr val="dk1"/>
                        </a:solidFill>
                        <a:latin typeface="Comfortaa"/>
                        <a:ea typeface="Comfortaa"/>
                        <a:cs typeface="Comfortaa"/>
                        <a:sym typeface="Comfortaa"/>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1600"/>
                        </a:spcAft>
                        <a:buClr>
                          <a:srgbClr val="000000"/>
                        </a:buClr>
                        <a:buSzPts val="1100"/>
                        <a:buFont typeface="Arial"/>
                        <a:buNone/>
                      </a:pPr>
                      <a:r>
                        <a:rPr lang="en-US" sz="600" dirty="0">
                          <a:solidFill>
                            <a:schemeClr val="dk1"/>
                          </a:solidFill>
                          <a:latin typeface="Comfortaa"/>
                          <a:ea typeface="Comfortaa"/>
                          <a:cs typeface="Comfortaa"/>
                          <a:sym typeface="Comfortaa"/>
                        </a:rPr>
                        <a:t>1</a:t>
                      </a:r>
                      <a:endParaRPr sz="600" dirty="0">
                        <a:solidFill>
                          <a:schemeClr val="dk1"/>
                        </a:solidFill>
                        <a:latin typeface="Comfortaa"/>
                        <a:ea typeface="Comfortaa"/>
                        <a:cs typeface="Comfortaa"/>
                        <a:sym typeface="Comfortaa"/>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1600"/>
                        </a:spcAft>
                        <a:buClr>
                          <a:srgbClr val="000000"/>
                        </a:buClr>
                        <a:buSzPts val="1100"/>
                        <a:buFont typeface="Arial"/>
                        <a:buNone/>
                      </a:pPr>
                      <a:r>
                        <a:rPr lang="en" sz="600" dirty="0">
                          <a:solidFill>
                            <a:schemeClr val="dk1"/>
                          </a:solidFill>
                          <a:latin typeface="Comfortaa"/>
                          <a:ea typeface="Comfortaa"/>
                          <a:cs typeface="Comfortaa"/>
                          <a:sym typeface="Comfortaa"/>
                        </a:rPr>
                        <a:t>1</a:t>
                      </a:r>
                      <a:endParaRPr sz="600" dirty="0">
                        <a:solidFill>
                          <a:schemeClr val="dk1"/>
                        </a:solidFill>
                        <a:latin typeface="Comfortaa"/>
                        <a:ea typeface="Comfortaa"/>
                        <a:cs typeface="Comfortaa"/>
                        <a:sym typeface="Comfortaa"/>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1600"/>
                        </a:spcAft>
                        <a:buNone/>
                      </a:pPr>
                      <a:r>
                        <a:rPr lang="en-US" sz="600" dirty="0">
                          <a:solidFill>
                            <a:schemeClr val="dk1"/>
                          </a:solidFill>
                          <a:latin typeface="Comfortaa"/>
                          <a:ea typeface="Comfortaa"/>
                          <a:cs typeface="Comfortaa"/>
                          <a:sym typeface="Comfortaa"/>
                        </a:rPr>
                        <a:t>1</a:t>
                      </a:r>
                    </a:p>
                  </a:txBody>
                  <a:tcPr marL="91425" marR="91425" marT="91425" marB="91425" anchor="ctr">
                    <a:lnL w="9525" cap="flat" cmpd="sng">
                      <a:solidFill>
                        <a:schemeClr val="dk1">
                          <a:alpha val="0"/>
                        </a:schemeClr>
                      </a:solidFill>
                      <a:prstDash val="solid"/>
                      <a:round/>
                      <a:headEnd type="none" w="sm" len="sm"/>
                      <a:tailEnd type="none" w="sm" len="sm"/>
                    </a:lnL>
                    <a:lnR w="9525" cap="flat" cmpd="sng" algn="ctr">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681810">
                <a:tc>
                  <a:txBody>
                    <a:bodyPr/>
                    <a:lstStyle/>
                    <a:p>
                      <a:pPr marL="0" lvl="0" indent="0" algn="ctr" rtl="0">
                        <a:spcBef>
                          <a:spcPts val="0"/>
                        </a:spcBef>
                        <a:spcAft>
                          <a:spcPts val="0"/>
                        </a:spcAft>
                        <a:buNone/>
                      </a:pPr>
                      <a:r>
                        <a:rPr lang="en" sz="700" b="1" dirty="0">
                          <a:solidFill>
                            <a:schemeClr val="dk1"/>
                          </a:solidFill>
                          <a:latin typeface="Krona One"/>
                          <a:ea typeface="Krona One"/>
                          <a:cs typeface="Krona One"/>
                          <a:sym typeface="Krona One"/>
                        </a:rPr>
                        <a:t>N/A</a:t>
                      </a:r>
                      <a:endParaRPr sz="600" dirty="0">
                        <a:solidFill>
                          <a:schemeClr val="dk1"/>
                        </a:solidFill>
                        <a:latin typeface="Comfortaa"/>
                        <a:ea typeface="Comfortaa"/>
                        <a:cs typeface="Comfortaa"/>
                        <a:sym typeface="Comfortaa"/>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US" sz="600" dirty="0">
                          <a:solidFill>
                            <a:schemeClr val="dk1"/>
                          </a:solidFill>
                          <a:latin typeface="Comfortaa"/>
                          <a:ea typeface="Comfortaa"/>
                          <a:cs typeface="Comfortaa"/>
                          <a:sym typeface="Comfortaa"/>
                        </a:rPr>
                        <a:t>4</a:t>
                      </a:r>
                      <a:endParaRPr sz="600" dirty="0">
                        <a:solidFill>
                          <a:schemeClr val="dk1"/>
                        </a:solidFill>
                        <a:latin typeface="Comfortaa"/>
                        <a:ea typeface="Comfortaa"/>
                        <a:cs typeface="Comfortaa"/>
                        <a:sym typeface="Comfortaa"/>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600" dirty="0">
                          <a:solidFill>
                            <a:schemeClr val="dk1"/>
                          </a:solidFill>
                          <a:latin typeface="Comfortaa"/>
                          <a:ea typeface="Comfortaa"/>
                          <a:cs typeface="Comfortaa"/>
                          <a:sym typeface="Comfortaa"/>
                        </a:rPr>
                        <a:t>3</a:t>
                      </a:r>
                      <a:endParaRPr sz="600" dirty="0">
                        <a:solidFill>
                          <a:schemeClr val="dk1"/>
                        </a:solidFill>
                        <a:latin typeface="Comfortaa"/>
                        <a:ea typeface="Comfortaa"/>
                        <a:cs typeface="Comfortaa"/>
                        <a:sym typeface="Comfortaa"/>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US" sz="600" dirty="0">
                          <a:solidFill>
                            <a:schemeClr val="dk1"/>
                          </a:solidFill>
                          <a:latin typeface="Comfortaa"/>
                          <a:ea typeface="Comfortaa"/>
                          <a:cs typeface="Comfortaa"/>
                          <a:sym typeface="Comfortaa"/>
                        </a:rPr>
                        <a:t>3</a:t>
                      </a:r>
                      <a:endParaRPr sz="600" dirty="0">
                        <a:solidFill>
                          <a:schemeClr val="dk1"/>
                        </a:solidFill>
                        <a:latin typeface="Comfortaa"/>
                        <a:ea typeface="Comfortaa"/>
                        <a:cs typeface="Comfortaa"/>
                        <a:sym typeface="Comfortaa"/>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lgn="ctr">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681810">
                <a:tc>
                  <a:txBody>
                    <a:bodyPr/>
                    <a:lstStyle/>
                    <a:p>
                      <a:pPr marL="0" lvl="0" indent="0" algn="ctr" rtl="0">
                        <a:spcBef>
                          <a:spcPts val="0"/>
                        </a:spcBef>
                        <a:spcAft>
                          <a:spcPts val="0"/>
                        </a:spcAft>
                        <a:buNone/>
                      </a:pPr>
                      <a:r>
                        <a:rPr lang="en" sz="700" b="1" dirty="0">
                          <a:solidFill>
                            <a:schemeClr val="dk1"/>
                          </a:solidFill>
                          <a:latin typeface="Krona One"/>
                          <a:ea typeface="Krona One"/>
                          <a:cs typeface="Krona One"/>
                          <a:sym typeface="Krona One"/>
                        </a:rPr>
                        <a:t>USSR</a:t>
                      </a:r>
                      <a:endParaRPr sz="600" dirty="0">
                        <a:solidFill>
                          <a:schemeClr val="dk1"/>
                        </a:solidFill>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alpha val="0"/>
                        </a:schemeClr>
                      </a:solidFill>
                      <a:prstDash val="solid"/>
                      <a:round/>
                      <a:headEnd type="none" w="sm" len="sm"/>
                      <a:tailEnd type="none" w="sm" len="sm"/>
                    </a:lnB>
                  </a:tcPr>
                </a:tc>
                <a:tc>
                  <a:txBody>
                    <a:bodyPr/>
                    <a:lstStyle/>
                    <a:p>
                      <a:pPr marL="0" lvl="0" indent="0" algn="ctr" rtl="0">
                        <a:spcBef>
                          <a:spcPts val="0"/>
                        </a:spcBef>
                        <a:spcAft>
                          <a:spcPts val="0"/>
                        </a:spcAft>
                        <a:buNone/>
                      </a:pPr>
                      <a:r>
                        <a:rPr lang="en" sz="600" dirty="0">
                          <a:solidFill>
                            <a:schemeClr val="dk1"/>
                          </a:solidFill>
                          <a:latin typeface="Comfortaa"/>
                          <a:ea typeface="Comfortaa"/>
                          <a:cs typeface="Comfortaa"/>
                          <a:sym typeface="Comfortaa"/>
                        </a:rPr>
                        <a:t>0</a:t>
                      </a:r>
                      <a:endParaRPr sz="600" dirty="0">
                        <a:solidFill>
                          <a:schemeClr val="dk1"/>
                        </a:solidFill>
                        <a:latin typeface="Comfortaa"/>
                        <a:ea typeface="Comfortaa"/>
                        <a:cs typeface="Comfortaa"/>
                        <a:sym typeface="Comfortaa"/>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alpha val="0"/>
                        </a:schemeClr>
                      </a:solidFill>
                      <a:prstDash val="solid"/>
                      <a:round/>
                      <a:headEnd type="none" w="sm" len="sm"/>
                      <a:tailEnd type="none" w="sm" len="sm"/>
                    </a:lnB>
                  </a:tcPr>
                </a:tc>
                <a:tc>
                  <a:txBody>
                    <a:bodyPr/>
                    <a:lstStyle/>
                    <a:p>
                      <a:pPr marL="0" lvl="0" indent="0" algn="ctr" rtl="0">
                        <a:spcBef>
                          <a:spcPts val="0"/>
                        </a:spcBef>
                        <a:spcAft>
                          <a:spcPts val="0"/>
                        </a:spcAft>
                        <a:buNone/>
                      </a:pPr>
                      <a:r>
                        <a:rPr lang="en" sz="600" dirty="0">
                          <a:solidFill>
                            <a:schemeClr val="dk1"/>
                          </a:solidFill>
                          <a:latin typeface="Comfortaa"/>
                          <a:ea typeface="Comfortaa"/>
                          <a:cs typeface="Comfortaa"/>
                          <a:sym typeface="Comfortaa"/>
                        </a:rPr>
                        <a:t>1</a:t>
                      </a:r>
                      <a:endParaRPr sz="600" dirty="0">
                        <a:solidFill>
                          <a:schemeClr val="dk1"/>
                        </a:solidFill>
                        <a:latin typeface="Comfortaa"/>
                        <a:ea typeface="Comfortaa"/>
                        <a:cs typeface="Comfortaa"/>
                        <a:sym typeface="Comfortaa"/>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alpha val="0"/>
                        </a:schemeClr>
                      </a:solidFill>
                      <a:prstDash val="solid"/>
                      <a:round/>
                      <a:headEnd type="none" w="sm" len="sm"/>
                      <a:tailEnd type="none" w="sm" len="sm"/>
                    </a:lnB>
                  </a:tcPr>
                </a:tc>
                <a:tc>
                  <a:txBody>
                    <a:bodyPr/>
                    <a:lstStyle/>
                    <a:p>
                      <a:pPr marL="0" lvl="0" indent="0" algn="ctr" rtl="0">
                        <a:spcBef>
                          <a:spcPts val="0"/>
                        </a:spcBef>
                        <a:spcAft>
                          <a:spcPts val="0"/>
                        </a:spcAft>
                        <a:buNone/>
                      </a:pPr>
                      <a:r>
                        <a:rPr lang="en-US" sz="600" dirty="0">
                          <a:solidFill>
                            <a:schemeClr val="dk1"/>
                          </a:solidFill>
                          <a:latin typeface="Comfortaa"/>
                          <a:ea typeface="Comfortaa"/>
                          <a:cs typeface="Comfortaa"/>
                          <a:sym typeface="Comfortaa"/>
                        </a:rPr>
                        <a:t>1</a:t>
                      </a:r>
                      <a:endParaRPr sz="600" dirty="0">
                        <a:solidFill>
                          <a:schemeClr val="dk1"/>
                        </a:solidFill>
                        <a:latin typeface="Comfortaa"/>
                        <a:ea typeface="Comfortaa"/>
                        <a:cs typeface="Comfortaa"/>
                        <a:sym typeface="Comfortaa"/>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lgn="ctr">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alpha val="0"/>
                        </a:schemeClr>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83202975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2" name="Google Shape;562;p4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800" dirty="0"/>
              <a:t>Wizard</a:t>
            </a:r>
            <a:endParaRPr sz="2800" dirty="0"/>
          </a:p>
        </p:txBody>
      </p:sp>
      <p:graphicFrame>
        <p:nvGraphicFramePr>
          <p:cNvPr id="563" name="Google Shape;563;p46"/>
          <p:cNvGraphicFramePr/>
          <p:nvPr>
            <p:extLst>
              <p:ext uri="{D42A27DB-BD31-4B8C-83A1-F6EECF244321}">
                <p14:modId xmlns:p14="http://schemas.microsoft.com/office/powerpoint/2010/main" val="3361506738"/>
              </p:ext>
            </p:extLst>
          </p:nvPr>
        </p:nvGraphicFramePr>
        <p:xfrm>
          <a:off x="272954" y="1166885"/>
          <a:ext cx="8151046" cy="3409050"/>
        </p:xfrm>
        <a:graphic>
          <a:graphicData uri="http://schemas.openxmlformats.org/drawingml/2006/table">
            <a:tbl>
              <a:tblPr>
                <a:noFill/>
                <a:tableStyleId>{F7E60C89-831B-41B6-9071-58C76E6AD08C}</a:tableStyleId>
              </a:tblPr>
              <a:tblGrid>
                <a:gridCol w="1635202">
                  <a:extLst>
                    <a:ext uri="{9D8B030D-6E8A-4147-A177-3AD203B41FA5}">
                      <a16:colId xmlns:a16="http://schemas.microsoft.com/office/drawing/2014/main" val="20000"/>
                    </a:ext>
                  </a:extLst>
                </a:gridCol>
                <a:gridCol w="2103840">
                  <a:extLst>
                    <a:ext uri="{9D8B030D-6E8A-4147-A177-3AD203B41FA5}">
                      <a16:colId xmlns:a16="http://schemas.microsoft.com/office/drawing/2014/main" val="20001"/>
                    </a:ext>
                  </a:extLst>
                </a:gridCol>
                <a:gridCol w="2206002">
                  <a:extLst>
                    <a:ext uri="{9D8B030D-6E8A-4147-A177-3AD203B41FA5}">
                      <a16:colId xmlns:a16="http://schemas.microsoft.com/office/drawing/2014/main" val="20002"/>
                    </a:ext>
                  </a:extLst>
                </a:gridCol>
                <a:gridCol w="2206002">
                  <a:extLst>
                    <a:ext uri="{9D8B030D-6E8A-4147-A177-3AD203B41FA5}">
                      <a16:colId xmlns:a16="http://schemas.microsoft.com/office/drawing/2014/main" val="20003"/>
                    </a:ext>
                  </a:extLst>
                </a:gridCol>
              </a:tblGrid>
              <a:tr h="681810">
                <a:tc>
                  <a:txBody>
                    <a:bodyPr/>
                    <a:lstStyle/>
                    <a:p>
                      <a:pPr marL="0" lvl="0" indent="0" algn="ctr" rtl="0">
                        <a:spcBef>
                          <a:spcPts val="0"/>
                        </a:spcBef>
                        <a:spcAft>
                          <a:spcPts val="0"/>
                        </a:spcAft>
                        <a:buNone/>
                      </a:pPr>
                      <a:endParaRPr sz="400" b="1" dirty="0">
                        <a:solidFill>
                          <a:schemeClr val="dk1"/>
                        </a:solidFill>
                        <a:latin typeface="Krona One"/>
                        <a:ea typeface="Krona One"/>
                        <a:cs typeface="Krona One"/>
                        <a:sym typeface="Krona One"/>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alpha val="0"/>
                        </a:schemeClr>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1600"/>
                        </a:spcAft>
                        <a:buNone/>
                      </a:pPr>
                      <a:r>
                        <a:rPr lang="en-US" sz="700" b="1" dirty="0" err="1">
                          <a:solidFill>
                            <a:schemeClr val="dk1"/>
                          </a:solidFill>
                          <a:latin typeface="Krona One"/>
                          <a:ea typeface="Krona One"/>
                          <a:cs typeface="Krona One"/>
                          <a:sym typeface="Krona One"/>
                        </a:rPr>
                        <a:t>WizardLM</a:t>
                      </a:r>
                      <a:r>
                        <a:rPr lang="en-US" sz="700" b="1" dirty="0">
                          <a:solidFill>
                            <a:schemeClr val="dk1"/>
                          </a:solidFill>
                          <a:latin typeface="Krona One"/>
                          <a:ea typeface="Krona One"/>
                          <a:cs typeface="Krona One"/>
                          <a:sym typeface="Krona One"/>
                        </a:rPr>
                        <a:t>-Uncensored</a:t>
                      </a:r>
                    </a:p>
                    <a:p>
                      <a:pPr marL="0" lvl="0" indent="0" algn="ctr" rtl="0">
                        <a:spcBef>
                          <a:spcPts val="0"/>
                        </a:spcBef>
                        <a:spcAft>
                          <a:spcPts val="1600"/>
                        </a:spcAft>
                        <a:buNone/>
                      </a:pPr>
                      <a:r>
                        <a:rPr lang="en-US" sz="700" b="1" dirty="0">
                          <a:solidFill>
                            <a:schemeClr val="dk1"/>
                          </a:solidFill>
                          <a:latin typeface="Krona One"/>
                          <a:ea typeface="Krona One"/>
                          <a:cs typeface="Krona One"/>
                          <a:sym typeface="Krona One"/>
                        </a:rPr>
                        <a:t>(13B)</a:t>
                      </a:r>
                      <a:endParaRPr sz="700" b="1" dirty="0">
                        <a:solidFill>
                          <a:schemeClr val="dk1"/>
                        </a:solidFill>
                        <a:latin typeface="Krona One"/>
                        <a:ea typeface="Krona One"/>
                        <a:cs typeface="Krona One"/>
                        <a:sym typeface="Krona One"/>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alpha val="0"/>
                        </a:schemeClr>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700" b="1" dirty="0">
                          <a:solidFill>
                            <a:schemeClr val="dk1"/>
                          </a:solidFill>
                          <a:latin typeface="Krona One"/>
                          <a:ea typeface="Krona One"/>
                          <a:cs typeface="Krona One"/>
                          <a:sym typeface="Krona One"/>
                        </a:rPr>
                        <a:t>Wizard-Vicuna</a:t>
                      </a:r>
                    </a:p>
                    <a:p>
                      <a:pPr marL="0" lvl="0" indent="0" algn="ctr" rtl="0">
                        <a:spcBef>
                          <a:spcPts val="0"/>
                        </a:spcBef>
                        <a:spcAft>
                          <a:spcPts val="0"/>
                        </a:spcAft>
                        <a:buNone/>
                      </a:pPr>
                      <a:endParaRPr lang="en" sz="700" b="1" dirty="0">
                        <a:solidFill>
                          <a:schemeClr val="dk1"/>
                        </a:solidFill>
                        <a:latin typeface="Krona One"/>
                        <a:ea typeface="Krona One"/>
                        <a:cs typeface="Krona One"/>
                        <a:sym typeface="Krona One"/>
                      </a:endParaRPr>
                    </a:p>
                    <a:p>
                      <a:pPr marL="0" lvl="0" indent="0" algn="ctr" rtl="0">
                        <a:spcBef>
                          <a:spcPts val="0"/>
                        </a:spcBef>
                        <a:spcAft>
                          <a:spcPts val="0"/>
                        </a:spcAft>
                        <a:buNone/>
                      </a:pPr>
                      <a:endParaRPr lang="en" sz="700" b="1" dirty="0">
                        <a:solidFill>
                          <a:schemeClr val="dk1"/>
                        </a:solidFill>
                        <a:latin typeface="Krona One"/>
                        <a:ea typeface="Krona One"/>
                        <a:cs typeface="Krona One"/>
                        <a:sym typeface="Krona One"/>
                      </a:endParaRPr>
                    </a:p>
                    <a:p>
                      <a:pPr marL="0" lvl="0" indent="0" algn="ctr" rtl="0">
                        <a:spcBef>
                          <a:spcPts val="0"/>
                        </a:spcBef>
                        <a:spcAft>
                          <a:spcPts val="0"/>
                        </a:spcAft>
                        <a:buNone/>
                      </a:pPr>
                      <a:r>
                        <a:rPr lang="en" sz="700" b="1" dirty="0">
                          <a:solidFill>
                            <a:schemeClr val="dk1"/>
                          </a:solidFill>
                          <a:latin typeface="Krona One"/>
                          <a:ea typeface="Krona One"/>
                          <a:cs typeface="Krona One"/>
                          <a:sym typeface="Krona One"/>
                        </a:rPr>
                        <a:t>(13B)</a:t>
                      </a:r>
                      <a:endParaRPr sz="700" b="1" dirty="0">
                        <a:solidFill>
                          <a:schemeClr val="dk1"/>
                        </a:solidFill>
                        <a:latin typeface="Krona One"/>
                        <a:ea typeface="Krona One"/>
                        <a:cs typeface="Krona One"/>
                        <a:sym typeface="Krona One"/>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alpha val="0"/>
                        </a:schemeClr>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700" b="1" dirty="0">
                          <a:solidFill>
                            <a:schemeClr val="dk1"/>
                          </a:solidFill>
                          <a:latin typeface="Krona One"/>
                          <a:ea typeface="Krona One"/>
                          <a:cs typeface="Krona One"/>
                          <a:sym typeface="Krona One"/>
                        </a:rPr>
                        <a:t>Wizard-Vicuna-Uncensored</a:t>
                      </a:r>
                    </a:p>
                    <a:p>
                      <a:pPr marL="0" lvl="0" indent="0" algn="ctr" rtl="0">
                        <a:spcBef>
                          <a:spcPts val="0"/>
                        </a:spcBef>
                        <a:spcAft>
                          <a:spcPts val="0"/>
                        </a:spcAft>
                        <a:buNone/>
                      </a:pPr>
                      <a:endParaRPr lang="en" sz="700" b="1" dirty="0">
                        <a:solidFill>
                          <a:schemeClr val="dk1"/>
                        </a:solidFill>
                        <a:latin typeface="Krona One"/>
                        <a:ea typeface="Krona One"/>
                        <a:cs typeface="Krona One"/>
                        <a:sym typeface="Krona One"/>
                      </a:endParaRPr>
                    </a:p>
                    <a:p>
                      <a:pPr marL="0" lvl="0" indent="0" algn="ctr" rtl="0">
                        <a:spcBef>
                          <a:spcPts val="0"/>
                        </a:spcBef>
                        <a:spcAft>
                          <a:spcPts val="0"/>
                        </a:spcAft>
                        <a:buNone/>
                      </a:pPr>
                      <a:endParaRPr lang="en" sz="700" b="1" dirty="0">
                        <a:solidFill>
                          <a:schemeClr val="dk1"/>
                        </a:solidFill>
                        <a:latin typeface="Krona One"/>
                        <a:ea typeface="Krona One"/>
                        <a:cs typeface="Krona One"/>
                        <a:sym typeface="Krona One"/>
                      </a:endParaRPr>
                    </a:p>
                    <a:p>
                      <a:pPr marL="0" lvl="0" indent="0" algn="ctr" rtl="0">
                        <a:spcBef>
                          <a:spcPts val="0"/>
                        </a:spcBef>
                        <a:spcAft>
                          <a:spcPts val="0"/>
                        </a:spcAft>
                        <a:buNone/>
                      </a:pPr>
                      <a:r>
                        <a:rPr lang="en" sz="700" b="1" dirty="0">
                          <a:solidFill>
                            <a:schemeClr val="dk1"/>
                          </a:solidFill>
                          <a:latin typeface="Krona One"/>
                          <a:ea typeface="Krona One"/>
                          <a:cs typeface="Krona One"/>
                          <a:sym typeface="Krona One"/>
                        </a:rPr>
                        <a:t>(7B)</a:t>
                      </a:r>
                      <a:endParaRPr sz="700" b="1" dirty="0">
                        <a:solidFill>
                          <a:schemeClr val="dk1"/>
                        </a:solidFill>
                        <a:latin typeface="Krona One"/>
                        <a:ea typeface="Krona One"/>
                        <a:cs typeface="Krona One"/>
                        <a:sym typeface="Krona One"/>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lgn="ctr">
                      <a:solidFill>
                        <a:schemeClr val="dk1">
                          <a:alpha val="0"/>
                        </a:schemeClr>
                      </a:solidFill>
                      <a:prstDash val="solid"/>
                      <a:round/>
                      <a:headEnd type="none" w="sm" len="sm"/>
                      <a:tailEnd type="none" w="sm" len="sm"/>
                    </a:lnR>
                    <a:lnT w="9525" cap="flat" cmpd="sng">
                      <a:solidFill>
                        <a:schemeClr val="dk1">
                          <a:alpha val="0"/>
                        </a:schemeClr>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681810">
                <a:tc>
                  <a:txBody>
                    <a:bodyPr/>
                    <a:lstStyle/>
                    <a:p>
                      <a:pPr marL="0" lvl="0" indent="0" algn="ctr" rtl="0">
                        <a:spcBef>
                          <a:spcPts val="0"/>
                        </a:spcBef>
                        <a:spcAft>
                          <a:spcPts val="0"/>
                        </a:spcAft>
                        <a:buNone/>
                      </a:pPr>
                      <a:r>
                        <a:rPr lang="en-US" sz="700" b="1" dirty="0">
                          <a:solidFill>
                            <a:schemeClr val="dk1"/>
                          </a:solidFill>
                          <a:latin typeface="Krona One"/>
                          <a:ea typeface="Krona One"/>
                          <a:cs typeface="Krona One"/>
                          <a:sym typeface="Krona One"/>
                        </a:rPr>
                        <a:t>About</a:t>
                      </a:r>
                      <a:endParaRPr sz="700" b="1" dirty="0">
                        <a:solidFill>
                          <a:schemeClr val="dk1"/>
                        </a:solidFill>
                        <a:latin typeface="Krona One"/>
                        <a:ea typeface="Krona One"/>
                        <a:cs typeface="Krona One"/>
                        <a:sym typeface="Krona One"/>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1600"/>
                        </a:spcAft>
                        <a:buNone/>
                      </a:pPr>
                      <a:r>
                        <a:rPr lang="en-US" sz="600" dirty="0">
                          <a:solidFill>
                            <a:schemeClr val="dk1"/>
                          </a:solidFill>
                          <a:latin typeface="Comfortaa"/>
                          <a:ea typeface="Comfortaa"/>
                          <a:cs typeface="Comfortaa"/>
                          <a:sym typeface="Comfortaa"/>
                        </a:rPr>
                        <a:t>Unfiltered Foundation</a:t>
                      </a:r>
                      <a:endParaRPr sz="600" dirty="0">
                        <a:solidFill>
                          <a:schemeClr val="dk1"/>
                        </a:solidFill>
                        <a:latin typeface="Comfortaa"/>
                        <a:ea typeface="Comfortaa"/>
                        <a:cs typeface="Comfortaa"/>
                        <a:sym typeface="Comfortaa"/>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600" dirty="0">
                          <a:solidFill>
                            <a:schemeClr val="dk1"/>
                          </a:solidFill>
                          <a:latin typeface="Comfortaa"/>
                          <a:ea typeface="Comfortaa"/>
                          <a:cs typeface="Comfortaa"/>
                          <a:sym typeface="Comfortaa"/>
                        </a:rPr>
                        <a:t>Vicuna alignment</a:t>
                      </a:r>
                      <a:endParaRPr sz="600" dirty="0">
                        <a:solidFill>
                          <a:schemeClr val="dk1"/>
                        </a:solidFill>
                        <a:latin typeface="Comfortaa"/>
                        <a:ea typeface="Comfortaa"/>
                        <a:cs typeface="Comfortaa"/>
                        <a:sym typeface="Comfortaa"/>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US" sz="600" dirty="0">
                          <a:solidFill>
                            <a:schemeClr val="dk1"/>
                          </a:solidFill>
                          <a:latin typeface="Comfortaa"/>
                          <a:ea typeface="Comfortaa"/>
                          <a:cs typeface="Comfortaa"/>
                          <a:sym typeface="Comfortaa"/>
                        </a:rPr>
                        <a:t>Unfiltered with Vicuna alignment</a:t>
                      </a:r>
                      <a:endParaRPr sz="600" dirty="0">
                        <a:solidFill>
                          <a:schemeClr val="dk1"/>
                        </a:solidFill>
                        <a:latin typeface="Comfortaa"/>
                        <a:ea typeface="Comfortaa"/>
                        <a:cs typeface="Comfortaa"/>
                        <a:sym typeface="Comfortaa"/>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lgn="ctr">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681810">
                <a:tc>
                  <a:txBody>
                    <a:bodyPr/>
                    <a:lstStyle/>
                    <a:p>
                      <a:pPr marL="0" lvl="0" indent="0" algn="ctr" rtl="0">
                        <a:spcBef>
                          <a:spcPts val="0"/>
                        </a:spcBef>
                        <a:spcAft>
                          <a:spcPts val="0"/>
                        </a:spcAft>
                        <a:buNone/>
                      </a:pPr>
                      <a:r>
                        <a:rPr lang="en" sz="700" b="1" dirty="0">
                          <a:solidFill>
                            <a:schemeClr val="dk1"/>
                          </a:solidFill>
                          <a:latin typeface="Krona One"/>
                          <a:ea typeface="Krona One"/>
                          <a:cs typeface="Krona One"/>
                          <a:sym typeface="Krona One"/>
                        </a:rPr>
                        <a:t>US</a:t>
                      </a:r>
                      <a:endParaRPr sz="600" dirty="0">
                        <a:solidFill>
                          <a:schemeClr val="dk1"/>
                        </a:solidFill>
                        <a:latin typeface="Comfortaa"/>
                        <a:ea typeface="Comfortaa"/>
                        <a:cs typeface="Comfortaa"/>
                        <a:sym typeface="Comfortaa"/>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1600"/>
                        </a:spcAft>
                        <a:buClr>
                          <a:srgbClr val="000000"/>
                        </a:buClr>
                        <a:buSzPts val="1100"/>
                        <a:buFont typeface="Arial"/>
                        <a:buNone/>
                      </a:pPr>
                      <a:r>
                        <a:rPr lang="en-US" sz="600" dirty="0">
                          <a:solidFill>
                            <a:schemeClr val="dk1"/>
                          </a:solidFill>
                          <a:latin typeface="Comfortaa"/>
                          <a:ea typeface="Comfortaa"/>
                          <a:cs typeface="Comfortaa"/>
                          <a:sym typeface="Comfortaa"/>
                        </a:rPr>
                        <a:t>1</a:t>
                      </a:r>
                      <a:endParaRPr sz="600" dirty="0">
                        <a:solidFill>
                          <a:schemeClr val="dk1"/>
                        </a:solidFill>
                        <a:latin typeface="Comfortaa"/>
                        <a:ea typeface="Comfortaa"/>
                        <a:cs typeface="Comfortaa"/>
                        <a:sym typeface="Comfortaa"/>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1600"/>
                        </a:spcAft>
                        <a:buClr>
                          <a:srgbClr val="000000"/>
                        </a:buClr>
                        <a:buSzPts val="1100"/>
                        <a:buFont typeface="Arial"/>
                        <a:buNone/>
                      </a:pPr>
                      <a:r>
                        <a:rPr lang="en" sz="600" dirty="0">
                          <a:solidFill>
                            <a:schemeClr val="dk1"/>
                          </a:solidFill>
                          <a:latin typeface="Comfortaa"/>
                          <a:ea typeface="Comfortaa"/>
                          <a:cs typeface="Comfortaa"/>
                          <a:sym typeface="Comfortaa"/>
                        </a:rPr>
                        <a:t>2</a:t>
                      </a:r>
                      <a:endParaRPr sz="600" dirty="0">
                        <a:solidFill>
                          <a:schemeClr val="dk1"/>
                        </a:solidFill>
                        <a:latin typeface="Comfortaa"/>
                        <a:ea typeface="Comfortaa"/>
                        <a:cs typeface="Comfortaa"/>
                        <a:sym typeface="Comfortaa"/>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1600"/>
                        </a:spcAft>
                        <a:buNone/>
                      </a:pPr>
                      <a:r>
                        <a:rPr lang="en-US" sz="600" dirty="0">
                          <a:solidFill>
                            <a:schemeClr val="dk1"/>
                          </a:solidFill>
                          <a:latin typeface="Comfortaa"/>
                          <a:ea typeface="Comfortaa"/>
                          <a:cs typeface="Comfortaa"/>
                          <a:sym typeface="Comfortaa"/>
                        </a:rPr>
                        <a:t>2</a:t>
                      </a:r>
                    </a:p>
                  </a:txBody>
                  <a:tcPr marL="91425" marR="91425" marT="91425" marB="91425" anchor="ctr">
                    <a:lnL w="9525" cap="flat" cmpd="sng">
                      <a:solidFill>
                        <a:schemeClr val="dk1">
                          <a:alpha val="0"/>
                        </a:schemeClr>
                      </a:solidFill>
                      <a:prstDash val="solid"/>
                      <a:round/>
                      <a:headEnd type="none" w="sm" len="sm"/>
                      <a:tailEnd type="none" w="sm" len="sm"/>
                    </a:lnL>
                    <a:lnR w="9525" cap="flat" cmpd="sng" algn="ctr">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681810">
                <a:tc>
                  <a:txBody>
                    <a:bodyPr/>
                    <a:lstStyle/>
                    <a:p>
                      <a:pPr marL="0" lvl="0" indent="0" algn="ctr" rtl="0">
                        <a:spcBef>
                          <a:spcPts val="0"/>
                        </a:spcBef>
                        <a:spcAft>
                          <a:spcPts val="0"/>
                        </a:spcAft>
                        <a:buNone/>
                      </a:pPr>
                      <a:r>
                        <a:rPr lang="en" sz="700" b="1" dirty="0">
                          <a:solidFill>
                            <a:schemeClr val="dk1"/>
                          </a:solidFill>
                          <a:latin typeface="Krona One"/>
                          <a:ea typeface="Krona One"/>
                          <a:cs typeface="Krona One"/>
                          <a:sym typeface="Krona One"/>
                        </a:rPr>
                        <a:t>N/A</a:t>
                      </a:r>
                      <a:endParaRPr sz="600" dirty="0">
                        <a:solidFill>
                          <a:schemeClr val="dk1"/>
                        </a:solidFill>
                        <a:latin typeface="Comfortaa"/>
                        <a:ea typeface="Comfortaa"/>
                        <a:cs typeface="Comfortaa"/>
                        <a:sym typeface="Comfortaa"/>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US" sz="600" dirty="0">
                          <a:solidFill>
                            <a:schemeClr val="dk1"/>
                          </a:solidFill>
                          <a:latin typeface="Comfortaa"/>
                          <a:ea typeface="Comfortaa"/>
                          <a:cs typeface="Comfortaa"/>
                          <a:sym typeface="Comfortaa"/>
                        </a:rPr>
                        <a:t>3</a:t>
                      </a:r>
                      <a:endParaRPr sz="600" dirty="0">
                        <a:solidFill>
                          <a:schemeClr val="dk1"/>
                        </a:solidFill>
                        <a:latin typeface="Comfortaa"/>
                        <a:ea typeface="Comfortaa"/>
                        <a:cs typeface="Comfortaa"/>
                        <a:sym typeface="Comfortaa"/>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600" dirty="0">
                          <a:solidFill>
                            <a:schemeClr val="dk1"/>
                          </a:solidFill>
                          <a:latin typeface="Comfortaa"/>
                          <a:ea typeface="Comfortaa"/>
                          <a:cs typeface="Comfortaa"/>
                          <a:sym typeface="Comfortaa"/>
                        </a:rPr>
                        <a:t>3</a:t>
                      </a:r>
                      <a:endParaRPr sz="600" dirty="0">
                        <a:solidFill>
                          <a:schemeClr val="dk1"/>
                        </a:solidFill>
                        <a:latin typeface="Comfortaa"/>
                        <a:ea typeface="Comfortaa"/>
                        <a:cs typeface="Comfortaa"/>
                        <a:sym typeface="Comfortaa"/>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US" sz="600" dirty="0">
                          <a:solidFill>
                            <a:schemeClr val="dk1"/>
                          </a:solidFill>
                          <a:latin typeface="Comfortaa"/>
                          <a:ea typeface="Comfortaa"/>
                          <a:cs typeface="Comfortaa"/>
                          <a:sym typeface="Comfortaa"/>
                        </a:rPr>
                        <a:t>3</a:t>
                      </a:r>
                      <a:endParaRPr sz="600" dirty="0">
                        <a:solidFill>
                          <a:schemeClr val="dk1"/>
                        </a:solidFill>
                        <a:latin typeface="Comfortaa"/>
                        <a:ea typeface="Comfortaa"/>
                        <a:cs typeface="Comfortaa"/>
                        <a:sym typeface="Comfortaa"/>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lgn="ctr">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681810">
                <a:tc>
                  <a:txBody>
                    <a:bodyPr/>
                    <a:lstStyle/>
                    <a:p>
                      <a:pPr marL="0" lvl="0" indent="0" algn="ctr" rtl="0">
                        <a:spcBef>
                          <a:spcPts val="0"/>
                        </a:spcBef>
                        <a:spcAft>
                          <a:spcPts val="0"/>
                        </a:spcAft>
                        <a:buNone/>
                      </a:pPr>
                      <a:r>
                        <a:rPr lang="en" sz="700" b="1" dirty="0">
                          <a:solidFill>
                            <a:schemeClr val="dk1"/>
                          </a:solidFill>
                          <a:latin typeface="Krona One"/>
                          <a:ea typeface="Krona One"/>
                          <a:cs typeface="Krona One"/>
                          <a:sym typeface="Krona One"/>
                        </a:rPr>
                        <a:t>USSR</a:t>
                      </a:r>
                      <a:endParaRPr sz="600" dirty="0">
                        <a:solidFill>
                          <a:schemeClr val="dk1"/>
                        </a:solidFill>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alpha val="0"/>
                        </a:schemeClr>
                      </a:solidFill>
                      <a:prstDash val="solid"/>
                      <a:round/>
                      <a:headEnd type="none" w="sm" len="sm"/>
                      <a:tailEnd type="none" w="sm" len="sm"/>
                    </a:lnB>
                  </a:tcPr>
                </a:tc>
                <a:tc>
                  <a:txBody>
                    <a:bodyPr/>
                    <a:lstStyle/>
                    <a:p>
                      <a:pPr marL="0" lvl="0" indent="0" algn="ctr" rtl="0">
                        <a:spcBef>
                          <a:spcPts val="0"/>
                        </a:spcBef>
                        <a:spcAft>
                          <a:spcPts val="0"/>
                        </a:spcAft>
                        <a:buNone/>
                      </a:pPr>
                      <a:r>
                        <a:rPr lang="en" sz="600" dirty="0">
                          <a:solidFill>
                            <a:schemeClr val="dk1"/>
                          </a:solidFill>
                          <a:latin typeface="Comfortaa"/>
                          <a:ea typeface="Comfortaa"/>
                          <a:cs typeface="Comfortaa"/>
                          <a:sym typeface="Comfortaa"/>
                        </a:rPr>
                        <a:t>1</a:t>
                      </a:r>
                      <a:endParaRPr sz="600" dirty="0">
                        <a:solidFill>
                          <a:schemeClr val="dk1"/>
                        </a:solidFill>
                        <a:latin typeface="Comfortaa"/>
                        <a:ea typeface="Comfortaa"/>
                        <a:cs typeface="Comfortaa"/>
                        <a:sym typeface="Comfortaa"/>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alpha val="0"/>
                        </a:schemeClr>
                      </a:solidFill>
                      <a:prstDash val="solid"/>
                      <a:round/>
                      <a:headEnd type="none" w="sm" len="sm"/>
                      <a:tailEnd type="none" w="sm" len="sm"/>
                    </a:lnB>
                  </a:tcPr>
                </a:tc>
                <a:tc>
                  <a:txBody>
                    <a:bodyPr/>
                    <a:lstStyle/>
                    <a:p>
                      <a:pPr marL="0" lvl="0" indent="0" algn="ctr" rtl="0">
                        <a:spcBef>
                          <a:spcPts val="0"/>
                        </a:spcBef>
                        <a:spcAft>
                          <a:spcPts val="0"/>
                        </a:spcAft>
                        <a:buNone/>
                      </a:pPr>
                      <a:r>
                        <a:rPr lang="en-US" sz="600" dirty="0">
                          <a:solidFill>
                            <a:schemeClr val="dk1"/>
                          </a:solidFill>
                          <a:latin typeface="Comfortaa"/>
                          <a:ea typeface="Comfortaa"/>
                          <a:cs typeface="Comfortaa"/>
                          <a:sym typeface="Comfortaa"/>
                        </a:rPr>
                        <a:t>0</a:t>
                      </a:r>
                      <a:endParaRPr sz="600" dirty="0">
                        <a:solidFill>
                          <a:schemeClr val="dk1"/>
                        </a:solidFill>
                        <a:latin typeface="Comfortaa"/>
                        <a:ea typeface="Comfortaa"/>
                        <a:cs typeface="Comfortaa"/>
                        <a:sym typeface="Comfortaa"/>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alpha val="0"/>
                        </a:schemeClr>
                      </a:solidFill>
                      <a:prstDash val="solid"/>
                      <a:round/>
                      <a:headEnd type="none" w="sm" len="sm"/>
                      <a:tailEnd type="none" w="sm" len="sm"/>
                    </a:lnB>
                  </a:tcPr>
                </a:tc>
                <a:tc>
                  <a:txBody>
                    <a:bodyPr/>
                    <a:lstStyle/>
                    <a:p>
                      <a:pPr marL="0" lvl="0" indent="0" algn="ctr" rtl="0">
                        <a:spcBef>
                          <a:spcPts val="0"/>
                        </a:spcBef>
                        <a:spcAft>
                          <a:spcPts val="0"/>
                        </a:spcAft>
                        <a:buNone/>
                      </a:pPr>
                      <a:r>
                        <a:rPr lang="en-US" sz="600" dirty="0">
                          <a:solidFill>
                            <a:schemeClr val="dk1"/>
                          </a:solidFill>
                          <a:latin typeface="Comfortaa"/>
                          <a:ea typeface="Comfortaa"/>
                          <a:cs typeface="Comfortaa"/>
                          <a:sym typeface="Comfortaa"/>
                        </a:rPr>
                        <a:t>0</a:t>
                      </a:r>
                      <a:endParaRPr sz="600" dirty="0">
                        <a:solidFill>
                          <a:schemeClr val="dk1"/>
                        </a:solidFill>
                        <a:latin typeface="Comfortaa"/>
                        <a:ea typeface="Comfortaa"/>
                        <a:cs typeface="Comfortaa"/>
                        <a:sym typeface="Comfortaa"/>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lgn="ctr">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alpha val="0"/>
                        </a:schemeClr>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07422236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2" name="Google Shape;562;p4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800" dirty="0"/>
              <a:t>Phi-2</a:t>
            </a:r>
            <a:endParaRPr sz="2800" dirty="0"/>
          </a:p>
        </p:txBody>
      </p:sp>
      <p:graphicFrame>
        <p:nvGraphicFramePr>
          <p:cNvPr id="563" name="Google Shape;563;p46"/>
          <p:cNvGraphicFramePr/>
          <p:nvPr>
            <p:extLst>
              <p:ext uri="{D42A27DB-BD31-4B8C-83A1-F6EECF244321}">
                <p14:modId xmlns:p14="http://schemas.microsoft.com/office/powerpoint/2010/main" val="1016049272"/>
              </p:ext>
            </p:extLst>
          </p:nvPr>
        </p:nvGraphicFramePr>
        <p:xfrm>
          <a:off x="272954" y="1166885"/>
          <a:ext cx="8151046" cy="3409050"/>
        </p:xfrm>
        <a:graphic>
          <a:graphicData uri="http://schemas.openxmlformats.org/drawingml/2006/table">
            <a:tbl>
              <a:tblPr>
                <a:noFill/>
                <a:tableStyleId>{F7E60C89-831B-41B6-9071-58C76E6AD08C}</a:tableStyleId>
              </a:tblPr>
              <a:tblGrid>
                <a:gridCol w="2241969">
                  <a:extLst>
                    <a:ext uri="{9D8B030D-6E8A-4147-A177-3AD203B41FA5}">
                      <a16:colId xmlns:a16="http://schemas.microsoft.com/office/drawing/2014/main" val="20000"/>
                    </a:ext>
                  </a:extLst>
                </a:gridCol>
                <a:gridCol w="2884503">
                  <a:extLst>
                    <a:ext uri="{9D8B030D-6E8A-4147-A177-3AD203B41FA5}">
                      <a16:colId xmlns:a16="http://schemas.microsoft.com/office/drawing/2014/main" val="20001"/>
                    </a:ext>
                  </a:extLst>
                </a:gridCol>
                <a:gridCol w="3024574">
                  <a:extLst>
                    <a:ext uri="{9D8B030D-6E8A-4147-A177-3AD203B41FA5}">
                      <a16:colId xmlns:a16="http://schemas.microsoft.com/office/drawing/2014/main" val="20002"/>
                    </a:ext>
                  </a:extLst>
                </a:gridCol>
              </a:tblGrid>
              <a:tr h="681810">
                <a:tc>
                  <a:txBody>
                    <a:bodyPr/>
                    <a:lstStyle/>
                    <a:p>
                      <a:pPr marL="0" lvl="0" indent="0" algn="ctr" rtl="0">
                        <a:spcBef>
                          <a:spcPts val="0"/>
                        </a:spcBef>
                        <a:spcAft>
                          <a:spcPts val="0"/>
                        </a:spcAft>
                        <a:buNone/>
                      </a:pPr>
                      <a:endParaRPr sz="400" b="1" dirty="0">
                        <a:solidFill>
                          <a:schemeClr val="dk1"/>
                        </a:solidFill>
                        <a:latin typeface="Krona One"/>
                        <a:ea typeface="Krona One"/>
                        <a:cs typeface="Krona One"/>
                        <a:sym typeface="Krona One"/>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alpha val="0"/>
                        </a:schemeClr>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US" sz="700" b="1" dirty="0">
                          <a:solidFill>
                            <a:schemeClr val="dk1"/>
                          </a:solidFill>
                          <a:latin typeface="Krona One"/>
                          <a:ea typeface="Krona One"/>
                          <a:cs typeface="Krona One"/>
                          <a:sym typeface="Krona One"/>
                        </a:rPr>
                        <a:t>Phi</a:t>
                      </a:r>
                      <a:endParaRPr lang="en" sz="700" b="1" dirty="0">
                        <a:solidFill>
                          <a:schemeClr val="dk1"/>
                        </a:solidFill>
                        <a:latin typeface="Krona One"/>
                        <a:ea typeface="Krona One"/>
                        <a:cs typeface="Krona One"/>
                        <a:sym typeface="Krona One"/>
                      </a:endParaRPr>
                    </a:p>
                    <a:p>
                      <a:pPr marL="0" lvl="0" indent="0" algn="ctr" rtl="0">
                        <a:spcBef>
                          <a:spcPts val="0"/>
                        </a:spcBef>
                        <a:spcAft>
                          <a:spcPts val="0"/>
                        </a:spcAft>
                        <a:buNone/>
                      </a:pPr>
                      <a:endParaRPr lang="en" sz="700" b="1" dirty="0">
                        <a:solidFill>
                          <a:schemeClr val="dk1"/>
                        </a:solidFill>
                        <a:latin typeface="Krona One"/>
                        <a:ea typeface="Krona One"/>
                        <a:cs typeface="Krona One"/>
                        <a:sym typeface="Krona One"/>
                      </a:endParaRPr>
                    </a:p>
                    <a:p>
                      <a:pPr marL="0" lvl="0" indent="0" algn="ctr" rtl="0">
                        <a:spcBef>
                          <a:spcPts val="0"/>
                        </a:spcBef>
                        <a:spcAft>
                          <a:spcPts val="0"/>
                        </a:spcAft>
                        <a:buNone/>
                      </a:pPr>
                      <a:r>
                        <a:rPr lang="en" sz="700" b="1" dirty="0">
                          <a:solidFill>
                            <a:schemeClr val="dk1"/>
                          </a:solidFill>
                          <a:latin typeface="Krona One"/>
                          <a:ea typeface="Krona One"/>
                          <a:cs typeface="Krona One"/>
                          <a:sym typeface="Krona One"/>
                        </a:rPr>
                        <a:t>(2.7B)</a:t>
                      </a:r>
                      <a:endParaRPr sz="700" b="1" dirty="0">
                        <a:solidFill>
                          <a:schemeClr val="dk1"/>
                        </a:solidFill>
                        <a:latin typeface="Krona One"/>
                        <a:ea typeface="Krona One"/>
                        <a:cs typeface="Krona One"/>
                        <a:sym typeface="Krona One"/>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alpha val="0"/>
                        </a:schemeClr>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700" b="1" dirty="0">
                          <a:solidFill>
                            <a:schemeClr val="dk1"/>
                          </a:solidFill>
                          <a:latin typeface="Krona One"/>
                          <a:ea typeface="Krona One"/>
                          <a:cs typeface="Krona One"/>
                          <a:sym typeface="Krona One"/>
                        </a:rPr>
                        <a:t>Dolphin-Phi</a:t>
                      </a:r>
                      <a:endParaRPr lang="en-IN" sz="700" b="1" dirty="0">
                        <a:solidFill>
                          <a:schemeClr val="dk1"/>
                        </a:solidFill>
                        <a:latin typeface="Krona One"/>
                        <a:ea typeface="Krona One"/>
                        <a:cs typeface="Krona One"/>
                        <a:sym typeface="Krona One"/>
                      </a:endParaRPr>
                    </a:p>
                    <a:p>
                      <a:pPr marL="0" lvl="0" indent="0" algn="ctr" rtl="0">
                        <a:spcBef>
                          <a:spcPts val="0"/>
                        </a:spcBef>
                        <a:spcAft>
                          <a:spcPts val="0"/>
                        </a:spcAft>
                        <a:buNone/>
                      </a:pPr>
                      <a:endParaRPr lang="en-IN" sz="700" b="1" dirty="0">
                        <a:solidFill>
                          <a:schemeClr val="dk1"/>
                        </a:solidFill>
                        <a:latin typeface="Krona One"/>
                        <a:ea typeface="Krona One"/>
                        <a:cs typeface="Krona One"/>
                        <a:sym typeface="Krona One"/>
                      </a:endParaRPr>
                    </a:p>
                    <a:p>
                      <a:pPr marL="0" lvl="0" indent="0" algn="ctr" rtl="0">
                        <a:spcBef>
                          <a:spcPts val="0"/>
                        </a:spcBef>
                        <a:spcAft>
                          <a:spcPts val="0"/>
                        </a:spcAft>
                        <a:buNone/>
                      </a:pPr>
                      <a:r>
                        <a:rPr lang="en-IN" sz="700" b="1" dirty="0">
                          <a:solidFill>
                            <a:schemeClr val="dk1"/>
                          </a:solidFill>
                          <a:latin typeface="Krona One"/>
                          <a:ea typeface="Krona One"/>
                          <a:cs typeface="Krona One"/>
                          <a:sym typeface="Krona One"/>
                        </a:rPr>
                        <a:t>(2.7B)</a:t>
                      </a:r>
                    </a:p>
                  </a:txBody>
                  <a:tcPr marL="91425" marR="91425" marT="91425" marB="91425"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alpha val="0"/>
                        </a:schemeClr>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681810">
                <a:tc>
                  <a:txBody>
                    <a:bodyPr/>
                    <a:lstStyle/>
                    <a:p>
                      <a:pPr marL="0" lvl="0" indent="0" algn="ctr" rtl="0">
                        <a:spcBef>
                          <a:spcPts val="0"/>
                        </a:spcBef>
                        <a:spcAft>
                          <a:spcPts val="0"/>
                        </a:spcAft>
                        <a:buNone/>
                      </a:pPr>
                      <a:r>
                        <a:rPr lang="en-US" sz="700" b="1" dirty="0">
                          <a:solidFill>
                            <a:schemeClr val="dk1"/>
                          </a:solidFill>
                          <a:latin typeface="Krona One"/>
                          <a:ea typeface="Krona One"/>
                          <a:cs typeface="Krona One"/>
                          <a:sym typeface="Krona One"/>
                        </a:rPr>
                        <a:t>About</a:t>
                      </a:r>
                      <a:endParaRPr sz="700" b="1" dirty="0">
                        <a:solidFill>
                          <a:schemeClr val="dk1"/>
                        </a:solidFill>
                        <a:latin typeface="Krona One"/>
                        <a:ea typeface="Krona One"/>
                        <a:cs typeface="Krona One"/>
                        <a:sym typeface="Krona One"/>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1600"/>
                        </a:spcAft>
                        <a:buNone/>
                      </a:pPr>
                      <a:r>
                        <a:rPr lang="en-US" sz="600" dirty="0">
                          <a:solidFill>
                            <a:schemeClr val="dk1"/>
                          </a:solidFill>
                          <a:latin typeface="Comfortaa"/>
                          <a:ea typeface="Comfortaa"/>
                          <a:cs typeface="Comfortaa"/>
                          <a:sym typeface="Comfortaa"/>
                        </a:rPr>
                        <a:t>Foundation</a:t>
                      </a:r>
                      <a:endParaRPr sz="600" dirty="0">
                        <a:solidFill>
                          <a:schemeClr val="dk1"/>
                        </a:solidFill>
                        <a:latin typeface="Comfortaa"/>
                        <a:ea typeface="Comfortaa"/>
                        <a:cs typeface="Comfortaa"/>
                        <a:sym typeface="Comfortaa"/>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600" dirty="0">
                          <a:solidFill>
                            <a:schemeClr val="dk1"/>
                          </a:solidFill>
                          <a:latin typeface="Comfortaa"/>
                          <a:ea typeface="Comfortaa"/>
                          <a:cs typeface="Comfortaa"/>
                          <a:sym typeface="Comfortaa"/>
                        </a:rPr>
                        <a:t>Dolphin alignment</a:t>
                      </a:r>
                      <a:endParaRPr sz="600" dirty="0">
                        <a:solidFill>
                          <a:schemeClr val="dk1"/>
                        </a:solidFill>
                        <a:latin typeface="Comfortaa"/>
                        <a:ea typeface="Comfortaa"/>
                        <a:cs typeface="Comfortaa"/>
                        <a:sym typeface="Comfortaa"/>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681810">
                <a:tc>
                  <a:txBody>
                    <a:bodyPr/>
                    <a:lstStyle/>
                    <a:p>
                      <a:pPr marL="0" lvl="0" indent="0" algn="ctr" rtl="0">
                        <a:spcBef>
                          <a:spcPts val="0"/>
                        </a:spcBef>
                        <a:spcAft>
                          <a:spcPts val="0"/>
                        </a:spcAft>
                        <a:buNone/>
                      </a:pPr>
                      <a:r>
                        <a:rPr lang="en" sz="700" b="1" dirty="0">
                          <a:solidFill>
                            <a:schemeClr val="dk1"/>
                          </a:solidFill>
                          <a:latin typeface="Krona One"/>
                          <a:ea typeface="Krona One"/>
                          <a:cs typeface="Krona One"/>
                          <a:sym typeface="Krona One"/>
                        </a:rPr>
                        <a:t>US</a:t>
                      </a:r>
                      <a:endParaRPr sz="600" dirty="0">
                        <a:solidFill>
                          <a:schemeClr val="dk1"/>
                        </a:solidFill>
                        <a:latin typeface="Comfortaa"/>
                        <a:ea typeface="Comfortaa"/>
                        <a:cs typeface="Comfortaa"/>
                        <a:sym typeface="Comfortaa"/>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1600"/>
                        </a:spcAft>
                        <a:buClr>
                          <a:srgbClr val="000000"/>
                        </a:buClr>
                        <a:buSzPts val="1100"/>
                        <a:buFont typeface="Arial"/>
                        <a:buNone/>
                      </a:pPr>
                      <a:r>
                        <a:rPr lang="en-US" sz="600" dirty="0">
                          <a:solidFill>
                            <a:schemeClr val="dk1"/>
                          </a:solidFill>
                          <a:latin typeface="Comfortaa"/>
                          <a:ea typeface="Comfortaa"/>
                          <a:cs typeface="Comfortaa"/>
                          <a:sym typeface="Comfortaa"/>
                        </a:rPr>
                        <a:t>1</a:t>
                      </a:r>
                      <a:endParaRPr sz="600" dirty="0">
                        <a:solidFill>
                          <a:schemeClr val="dk1"/>
                        </a:solidFill>
                        <a:latin typeface="Comfortaa"/>
                        <a:ea typeface="Comfortaa"/>
                        <a:cs typeface="Comfortaa"/>
                        <a:sym typeface="Comfortaa"/>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1600"/>
                        </a:spcAft>
                        <a:buClr>
                          <a:srgbClr val="000000"/>
                        </a:buClr>
                        <a:buSzPts val="1100"/>
                        <a:buFont typeface="Arial"/>
                        <a:buNone/>
                      </a:pPr>
                      <a:r>
                        <a:rPr lang="en" sz="600" dirty="0">
                          <a:solidFill>
                            <a:schemeClr val="dk1"/>
                          </a:solidFill>
                          <a:latin typeface="Comfortaa"/>
                          <a:ea typeface="Comfortaa"/>
                          <a:cs typeface="Comfortaa"/>
                          <a:sym typeface="Comfortaa"/>
                        </a:rPr>
                        <a:t>1</a:t>
                      </a:r>
                      <a:endParaRPr sz="600" dirty="0">
                        <a:solidFill>
                          <a:schemeClr val="dk1"/>
                        </a:solidFill>
                        <a:latin typeface="Comfortaa"/>
                        <a:ea typeface="Comfortaa"/>
                        <a:cs typeface="Comfortaa"/>
                        <a:sym typeface="Comfortaa"/>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681810">
                <a:tc>
                  <a:txBody>
                    <a:bodyPr/>
                    <a:lstStyle/>
                    <a:p>
                      <a:pPr marL="0" lvl="0" indent="0" algn="ctr" rtl="0">
                        <a:spcBef>
                          <a:spcPts val="0"/>
                        </a:spcBef>
                        <a:spcAft>
                          <a:spcPts val="0"/>
                        </a:spcAft>
                        <a:buNone/>
                      </a:pPr>
                      <a:r>
                        <a:rPr lang="en" sz="700" b="1" dirty="0">
                          <a:solidFill>
                            <a:schemeClr val="dk1"/>
                          </a:solidFill>
                          <a:latin typeface="Krona One"/>
                          <a:ea typeface="Krona One"/>
                          <a:cs typeface="Krona One"/>
                          <a:sym typeface="Krona One"/>
                        </a:rPr>
                        <a:t>N/A</a:t>
                      </a:r>
                      <a:endParaRPr sz="600" dirty="0">
                        <a:solidFill>
                          <a:schemeClr val="dk1"/>
                        </a:solidFill>
                        <a:latin typeface="Comfortaa"/>
                        <a:ea typeface="Comfortaa"/>
                        <a:cs typeface="Comfortaa"/>
                        <a:sym typeface="Comfortaa"/>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US" sz="600" dirty="0">
                          <a:solidFill>
                            <a:schemeClr val="dk1"/>
                          </a:solidFill>
                          <a:latin typeface="Comfortaa"/>
                          <a:ea typeface="Comfortaa"/>
                          <a:cs typeface="Comfortaa"/>
                          <a:sym typeface="Comfortaa"/>
                        </a:rPr>
                        <a:t>4</a:t>
                      </a:r>
                      <a:endParaRPr sz="600" dirty="0">
                        <a:solidFill>
                          <a:schemeClr val="dk1"/>
                        </a:solidFill>
                        <a:latin typeface="Comfortaa"/>
                        <a:ea typeface="Comfortaa"/>
                        <a:cs typeface="Comfortaa"/>
                        <a:sym typeface="Comfortaa"/>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US" sz="600" dirty="0">
                          <a:solidFill>
                            <a:schemeClr val="dk1"/>
                          </a:solidFill>
                          <a:latin typeface="Comfortaa"/>
                          <a:ea typeface="Comfortaa"/>
                          <a:cs typeface="Comfortaa"/>
                          <a:sym typeface="Comfortaa"/>
                        </a:rPr>
                        <a:t>2</a:t>
                      </a:r>
                      <a:endParaRPr sz="600" dirty="0">
                        <a:solidFill>
                          <a:schemeClr val="dk1"/>
                        </a:solidFill>
                        <a:latin typeface="Comfortaa"/>
                        <a:ea typeface="Comfortaa"/>
                        <a:cs typeface="Comfortaa"/>
                        <a:sym typeface="Comfortaa"/>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681810">
                <a:tc>
                  <a:txBody>
                    <a:bodyPr/>
                    <a:lstStyle/>
                    <a:p>
                      <a:pPr marL="0" lvl="0" indent="0" algn="ctr" rtl="0">
                        <a:spcBef>
                          <a:spcPts val="0"/>
                        </a:spcBef>
                        <a:spcAft>
                          <a:spcPts val="0"/>
                        </a:spcAft>
                        <a:buNone/>
                      </a:pPr>
                      <a:r>
                        <a:rPr lang="en" sz="700" b="1" dirty="0">
                          <a:solidFill>
                            <a:schemeClr val="dk1"/>
                          </a:solidFill>
                          <a:latin typeface="Krona One"/>
                          <a:ea typeface="Krona One"/>
                          <a:cs typeface="Krona One"/>
                          <a:sym typeface="Krona One"/>
                        </a:rPr>
                        <a:t>USSR</a:t>
                      </a:r>
                      <a:endParaRPr sz="600" dirty="0">
                        <a:solidFill>
                          <a:schemeClr val="dk1"/>
                        </a:solidFill>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alpha val="0"/>
                        </a:schemeClr>
                      </a:solidFill>
                      <a:prstDash val="solid"/>
                      <a:round/>
                      <a:headEnd type="none" w="sm" len="sm"/>
                      <a:tailEnd type="none" w="sm" len="sm"/>
                    </a:lnB>
                  </a:tcPr>
                </a:tc>
                <a:tc>
                  <a:txBody>
                    <a:bodyPr/>
                    <a:lstStyle/>
                    <a:p>
                      <a:pPr marL="0" lvl="0" indent="0" algn="ctr" rtl="0">
                        <a:spcBef>
                          <a:spcPts val="0"/>
                        </a:spcBef>
                        <a:spcAft>
                          <a:spcPts val="0"/>
                        </a:spcAft>
                        <a:buNone/>
                      </a:pPr>
                      <a:r>
                        <a:rPr lang="en" sz="600" dirty="0">
                          <a:solidFill>
                            <a:schemeClr val="dk1"/>
                          </a:solidFill>
                          <a:latin typeface="Comfortaa"/>
                          <a:ea typeface="Comfortaa"/>
                          <a:cs typeface="Comfortaa"/>
                          <a:sym typeface="Comfortaa"/>
                        </a:rPr>
                        <a:t>0</a:t>
                      </a:r>
                      <a:endParaRPr sz="600" dirty="0">
                        <a:solidFill>
                          <a:schemeClr val="dk1"/>
                        </a:solidFill>
                        <a:latin typeface="Comfortaa"/>
                        <a:ea typeface="Comfortaa"/>
                        <a:cs typeface="Comfortaa"/>
                        <a:sym typeface="Comfortaa"/>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alpha val="0"/>
                        </a:schemeClr>
                      </a:solidFill>
                      <a:prstDash val="solid"/>
                      <a:round/>
                      <a:headEnd type="none" w="sm" len="sm"/>
                      <a:tailEnd type="none" w="sm" len="sm"/>
                    </a:lnB>
                  </a:tcPr>
                </a:tc>
                <a:tc>
                  <a:txBody>
                    <a:bodyPr/>
                    <a:lstStyle/>
                    <a:p>
                      <a:pPr marL="0" lvl="0" indent="0" algn="ctr" rtl="0">
                        <a:spcBef>
                          <a:spcPts val="0"/>
                        </a:spcBef>
                        <a:spcAft>
                          <a:spcPts val="0"/>
                        </a:spcAft>
                        <a:buNone/>
                      </a:pPr>
                      <a:r>
                        <a:rPr lang="en-US" sz="600" dirty="0">
                          <a:solidFill>
                            <a:schemeClr val="dk1"/>
                          </a:solidFill>
                          <a:latin typeface="Comfortaa"/>
                          <a:ea typeface="Comfortaa"/>
                          <a:cs typeface="Comfortaa"/>
                          <a:sym typeface="Comfortaa"/>
                        </a:rPr>
                        <a:t>2</a:t>
                      </a:r>
                      <a:endParaRPr sz="600" dirty="0">
                        <a:solidFill>
                          <a:schemeClr val="dk1"/>
                        </a:solidFill>
                        <a:latin typeface="Comfortaa"/>
                        <a:ea typeface="Comfortaa"/>
                        <a:cs typeface="Comfortaa"/>
                        <a:sym typeface="Comfortaa"/>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alpha val="0"/>
                        </a:schemeClr>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188400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2" name="Google Shape;562;p4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800" dirty="0"/>
              <a:t>Independent LLMs</a:t>
            </a:r>
            <a:endParaRPr sz="2800" dirty="0"/>
          </a:p>
        </p:txBody>
      </p:sp>
      <p:graphicFrame>
        <p:nvGraphicFramePr>
          <p:cNvPr id="563" name="Google Shape;563;p46"/>
          <p:cNvGraphicFramePr/>
          <p:nvPr>
            <p:extLst>
              <p:ext uri="{D42A27DB-BD31-4B8C-83A1-F6EECF244321}">
                <p14:modId xmlns:p14="http://schemas.microsoft.com/office/powerpoint/2010/main" val="3376070957"/>
              </p:ext>
            </p:extLst>
          </p:nvPr>
        </p:nvGraphicFramePr>
        <p:xfrm>
          <a:off x="272955" y="1166885"/>
          <a:ext cx="8151046" cy="3409050"/>
        </p:xfrm>
        <a:graphic>
          <a:graphicData uri="http://schemas.openxmlformats.org/drawingml/2006/table">
            <a:tbl>
              <a:tblPr>
                <a:noFill/>
                <a:tableStyleId>{F7E60C89-831B-41B6-9071-58C76E6AD08C}</a:tableStyleId>
              </a:tblPr>
              <a:tblGrid>
                <a:gridCol w="1286912">
                  <a:extLst>
                    <a:ext uri="{9D8B030D-6E8A-4147-A177-3AD203B41FA5}">
                      <a16:colId xmlns:a16="http://schemas.microsoft.com/office/drawing/2014/main" val="20000"/>
                    </a:ext>
                  </a:extLst>
                </a:gridCol>
                <a:gridCol w="1655732">
                  <a:extLst>
                    <a:ext uri="{9D8B030D-6E8A-4147-A177-3AD203B41FA5}">
                      <a16:colId xmlns:a16="http://schemas.microsoft.com/office/drawing/2014/main" val="20001"/>
                    </a:ext>
                  </a:extLst>
                </a:gridCol>
                <a:gridCol w="1736134">
                  <a:extLst>
                    <a:ext uri="{9D8B030D-6E8A-4147-A177-3AD203B41FA5}">
                      <a16:colId xmlns:a16="http://schemas.microsoft.com/office/drawing/2014/main" val="20002"/>
                    </a:ext>
                  </a:extLst>
                </a:gridCol>
                <a:gridCol w="1736134">
                  <a:extLst>
                    <a:ext uri="{9D8B030D-6E8A-4147-A177-3AD203B41FA5}">
                      <a16:colId xmlns:a16="http://schemas.microsoft.com/office/drawing/2014/main" val="20003"/>
                    </a:ext>
                  </a:extLst>
                </a:gridCol>
                <a:gridCol w="1736134">
                  <a:extLst>
                    <a:ext uri="{9D8B030D-6E8A-4147-A177-3AD203B41FA5}">
                      <a16:colId xmlns:a16="http://schemas.microsoft.com/office/drawing/2014/main" val="1537487274"/>
                    </a:ext>
                  </a:extLst>
                </a:gridCol>
              </a:tblGrid>
              <a:tr h="681810">
                <a:tc>
                  <a:txBody>
                    <a:bodyPr/>
                    <a:lstStyle/>
                    <a:p>
                      <a:pPr marL="0" lvl="0" indent="0" algn="ctr" rtl="0">
                        <a:spcBef>
                          <a:spcPts val="0"/>
                        </a:spcBef>
                        <a:spcAft>
                          <a:spcPts val="0"/>
                        </a:spcAft>
                        <a:buNone/>
                      </a:pPr>
                      <a:endParaRPr sz="400" b="1" dirty="0">
                        <a:solidFill>
                          <a:schemeClr val="dk1"/>
                        </a:solidFill>
                        <a:latin typeface="Krona One"/>
                        <a:ea typeface="Krona One"/>
                        <a:cs typeface="Krona One"/>
                        <a:sym typeface="Krona One"/>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alpha val="0"/>
                        </a:schemeClr>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1600"/>
                        </a:spcAft>
                        <a:buNone/>
                      </a:pPr>
                      <a:r>
                        <a:rPr lang="en-US" sz="700" b="1" dirty="0">
                          <a:solidFill>
                            <a:schemeClr val="dk1"/>
                          </a:solidFill>
                          <a:latin typeface="Krona One"/>
                          <a:ea typeface="Krona One"/>
                          <a:cs typeface="Krona One"/>
                          <a:sym typeface="Krona One"/>
                        </a:rPr>
                        <a:t>StableLM2</a:t>
                      </a:r>
                    </a:p>
                    <a:p>
                      <a:pPr marL="0" lvl="0" indent="0" algn="ctr" rtl="0">
                        <a:spcBef>
                          <a:spcPts val="0"/>
                        </a:spcBef>
                        <a:spcAft>
                          <a:spcPts val="1600"/>
                        </a:spcAft>
                        <a:buNone/>
                      </a:pPr>
                      <a:r>
                        <a:rPr lang="en-US" sz="700" b="1" dirty="0">
                          <a:solidFill>
                            <a:schemeClr val="dk1"/>
                          </a:solidFill>
                          <a:latin typeface="Krona One"/>
                          <a:ea typeface="Krona One"/>
                          <a:cs typeface="Krona One"/>
                          <a:sym typeface="Krona One"/>
                        </a:rPr>
                        <a:t>(1.6B)</a:t>
                      </a:r>
                    </a:p>
                  </a:txBody>
                  <a:tcPr marL="91425" marR="91425" marT="91425" marB="91425"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alpha val="0"/>
                        </a:schemeClr>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700" b="1" dirty="0">
                          <a:solidFill>
                            <a:schemeClr val="dk1"/>
                          </a:solidFill>
                          <a:latin typeface="Krona One"/>
                          <a:ea typeface="Krona One"/>
                          <a:cs typeface="Krona One"/>
                          <a:sym typeface="Krona One"/>
                        </a:rPr>
                        <a:t>Qwen</a:t>
                      </a:r>
                    </a:p>
                    <a:p>
                      <a:pPr marL="0" lvl="0" indent="0" algn="ctr" rtl="0">
                        <a:spcBef>
                          <a:spcPts val="0"/>
                        </a:spcBef>
                        <a:spcAft>
                          <a:spcPts val="0"/>
                        </a:spcAft>
                        <a:buNone/>
                      </a:pPr>
                      <a:endParaRPr lang="en" sz="700" b="1" dirty="0">
                        <a:solidFill>
                          <a:schemeClr val="dk1"/>
                        </a:solidFill>
                        <a:latin typeface="Krona One"/>
                        <a:ea typeface="Krona One"/>
                        <a:cs typeface="Krona One"/>
                        <a:sym typeface="Krona One"/>
                      </a:endParaRPr>
                    </a:p>
                    <a:p>
                      <a:pPr marL="0" lvl="0" indent="0" algn="ctr" rtl="0">
                        <a:spcBef>
                          <a:spcPts val="0"/>
                        </a:spcBef>
                        <a:spcAft>
                          <a:spcPts val="0"/>
                        </a:spcAft>
                        <a:buNone/>
                      </a:pPr>
                      <a:r>
                        <a:rPr lang="en" sz="700" b="1" dirty="0">
                          <a:solidFill>
                            <a:schemeClr val="dk1"/>
                          </a:solidFill>
                          <a:latin typeface="Krona One"/>
                          <a:ea typeface="Krona One"/>
                          <a:cs typeface="Krona One"/>
                          <a:sym typeface="Krona One"/>
                        </a:rPr>
                        <a:t>(4B)</a:t>
                      </a:r>
                      <a:endParaRPr sz="700" b="1" dirty="0">
                        <a:solidFill>
                          <a:schemeClr val="dk1"/>
                        </a:solidFill>
                        <a:latin typeface="Krona One"/>
                        <a:ea typeface="Krona One"/>
                        <a:cs typeface="Krona One"/>
                        <a:sym typeface="Krona One"/>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alpha val="0"/>
                        </a:schemeClr>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700" b="1" dirty="0">
                          <a:solidFill>
                            <a:schemeClr val="dk1"/>
                          </a:solidFill>
                          <a:latin typeface="Krona One"/>
                          <a:ea typeface="Krona One"/>
                          <a:cs typeface="Krona One"/>
                          <a:sym typeface="Krona One"/>
                        </a:rPr>
                        <a:t>Yi</a:t>
                      </a:r>
                    </a:p>
                    <a:p>
                      <a:pPr marL="0" lvl="0" indent="0" algn="ctr" rtl="0">
                        <a:spcBef>
                          <a:spcPts val="0"/>
                        </a:spcBef>
                        <a:spcAft>
                          <a:spcPts val="0"/>
                        </a:spcAft>
                        <a:buNone/>
                      </a:pPr>
                      <a:endParaRPr lang="en" sz="700" b="1" dirty="0">
                        <a:solidFill>
                          <a:schemeClr val="dk1"/>
                        </a:solidFill>
                        <a:latin typeface="Krona One"/>
                        <a:ea typeface="Krona One"/>
                        <a:cs typeface="Krona One"/>
                        <a:sym typeface="Krona One"/>
                      </a:endParaRPr>
                    </a:p>
                    <a:p>
                      <a:pPr marL="0" lvl="0" indent="0" algn="ctr" rtl="0">
                        <a:spcBef>
                          <a:spcPts val="0"/>
                        </a:spcBef>
                        <a:spcAft>
                          <a:spcPts val="0"/>
                        </a:spcAft>
                        <a:buNone/>
                      </a:pPr>
                      <a:r>
                        <a:rPr lang="en" sz="700" b="1" dirty="0">
                          <a:solidFill>
                            <a:schemeClr val="dk1"/>
                          </a:solidFill>
                          <a:latin typeface="Krona One"/>
                          <a:ea typeface="Krona One"/>
                          <a:cs typeface="Krona One"/>
                          <a:sym typeface="Krona One"/>
                        </a:rPr>
                        <a:t>(6B)</a:t>
                      </a:r>
                      <a:endParaRPr sz="700" b="1" dirty="0">
                        <a:solidFill>
                          <a:schemeClr val="dk1"/>
                        </a:solidFill>
                        <a:latin typeface="Krona One"/>
                        <a:ea typeface="Krona One"/>
                        <a:cs typeface="Krona One"/>
                        <a:sym typeface="Krona One"/>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lgn="ctr">
                      <a:solidFill>
                        <a:schemeClr val="dk1">
                          <a:alpha val="0"/>
                        </a:schemeClr>
                      </a:solidFill>
                      <a:prstDash val="solid"/>
                      <a:round/>
                      <a:headEnd type="none" w="sm" len="sm"/>
                      <a:tailEnd type="none" w="sm" len="sm"/>
                    </a:lnR>
                    <a:lnT w="9525" cap="flat" cmpd="sng">
                      <a:solidFill>
                        <a:schemeClr val="dk1">
                          <a:alpha val="0"/>
                        </a:schemeClr>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US" sz="700" b="1" dirty="0">
                          <a:solidFill>
                            <a:schemeClr val="dk1"/>
                          </a:solidFill>
                          <a:latin typeface="Krona One"/>
                          <a:ea typeface="Krona One"/>
                          <a:cs typeface="Krona One"/>
                          <a:sym typeface="Krona One"/>
                        </a:rPr>
                        <a:t>Gemma</a:t>
                      </a:r>
                    </a:p>
                    <a:p>
                      <a:pPr marL="0" lvl="0" indent="0" algn="ctr" rtl="0">
                        <a:spcBef>
                          <a:spcPts val="0"/>
                        </a:spcBef>
                        <a:spcAft>
                          <a:spcPts val="0"/>
                        </a:spcAft>
                        <a:buNone/>
                      </a:pPr>
                      <a:endParaRPr lang="en-US" sz="700" b="1" dirty="0">
                        <a:solidFill>
                          <a:schemeClr val="dk1"/>
                        </a:solidFill>
                        <a:latin typeface="Krona One"/>
                        <a:ea typeface="Krona One"/>
                        <a:cs typeface="Krona One"/>
                        <a:sym typeface="Krona One"/>
                      </a:endParaRPr>
                    </a:p>
                    <a:p>
                      <a:pPr marL="0" lvl="0" indent="0" algn="ctr" rtl="0">
                        <a:spcBef>
                          <a:spcPts val="0"/>
                        </a:spcBef>
                        <a:spcAft>
                          <a:spcPts val="0"/>
                        </a:spcAft>
                        <a:buNone/>
                      </a:pPr>
                      <a:r>
                        <a:rPr lang="en-US" sz="700" b="1" dirty="0">
                          <a:solidFill>
                            <a:schemeClr val="dk1"/>
                          </a:solidFill>
                          <a:latin typeface="Krona One"/>
                          <a:ea typeface="Krona One"/>
                          <a:cs typeface="Krona One"/>
                          <a:sym typeface="Krona One"/>
                        </a:rPr>
                        <a:t>(9B)</a:t>
                      </a:r>
                      <a:endParaRPr sz="700" b="1" dirty="0">
                        <a:solidFill>
                          <a:schemeClr val="dk1"/>
                        </a:solidFill>
                        <a:latin typeface="Krona One"/>
                        <a:ea typeface="Krona One"/>
                        <a:cs typeface="Krona One"/>
                        <a:sym typeface="Krona One"/>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lgn="ctr">
                      <a:solidFill>
                        <a:schemeClr val="dk1">
                          <a:alpha val="0"/>
                        </a:schemeClr>
                      </a:solidFill>
                      <a:prstDash val="solid"/>
                      <a:round/>
                      <a:headEnd type="none" w="sm" len="sm"/>
                      <a:tailEnd type="none" w="sm" len="sm"/>
                    </a:lnR>
                    <a:lnT w="9525" cap="flat" cmpd="sng">
                      <a:solidFill>
                        <a:schemeClr val="dk1">
                          <a:alpha val="0"/>
                        </a:schemeClr>
                      </a:solidFill>
                      <a:prstDash val="solid"/>
                      <a:round/>
                      <a:headEnd type="none" w="sm" len="sm"/>
                      <a:tailEnd type="none" w="sm" len="sm"/>
                    </a:lnT>
                    <a:lnB w="9525" cap="flat" cmpd="sng" algn="ctr">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681810">
                <a:tc>
                  <a:txBody>
                    <a:bodyPr/>
                    <a:lstStyle/>
                    <a:p>
                      <a:pPr marL="0" lvl="0" indent="0" algn="ctr" rtl="0">
                        <a:spcBef>
                          <a:spcPts val="0"/>
                        </a:spcBef>
                        <a:spcAft>
                          <a:spcPts val="0"/>
                        </a:spcAft>
                        <a:buNone/>
                      </a:pPr>
                      <a:r>
                        <a:rPr lang="en-US" sz="700" b="1" dirty="0">
                          <a:solidFill>
                            <a:schemeClr val="dk1"/>
                          </a:solidFill>
                          <a:latin typeface="Krona One"/>
                          <a:ea typeface="Krona One"/>
                          <a:cs typeface="Krona One"/>
                          <a:sym typeface="Krona One"/>
                        </a:rPr>
                        <a:t>About</a:t>
                      </a:r>
                      <a:endParaRPr sz="700" b="1" dirty="0">
                        <a:solidFill>
                          <a:schemeClr val="dk1"/>
                        </a:solidFill>
                        <a:latin typeface="Krona One"/>
                        <a:ea typeface="Krona One"/>
                        <a:cs typeface="Krona One"/>
                        <a:sym typeface="Krona One"/>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1600"/>
                        </a:spcAft>
                        <a:buNone/>
                      </a:pPr>
                      <a:r>
                        <a:rPr lang="en-US" sz="600" dirty="0">
                          <a:solidFill>
                            <a:schemeClr val="dk1"/>
                          </a:solidFill>
                          <a:latin typeface="Comfortaa"/>
                          <a:ea typeface="Comfortaa"/>
                          <a:cs typeface="Comfortaa"/>
                          <a:sym typeface="Comfortaa"/>
                        </a:rPr>
                        <a:t>DPO</a:t>
                      </a:r>
                      <a:endParaRPr sz="600" dirty="0">
                        <a:solidFill>
                          <a:schemeClr val="dk1"/>
                        </a:solidFill>
                        <a:latin typeface="Comfortaa"/>
                        <a:ea typeface="Comfortaa"/>
                        <a:cs typeface="Comfortaa"/>
                        <a:sym typeface="Comfortaa"/>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600" dirty="0">
                          <a:solidFill>
                            <a:schemeClr val="dk1"/>
                          </a:solidFill>
                          <a:latin typeface="Comfortaa"/>
                          <a:ea typeface="Comfortaa"/>
                          <a:cs typeface="Comfortaa"/>
                          <a:sym typeface="Comfortaa"/>
                        </a:rPr>
                        <a:t>From Alibaba Cloud, Multilingual</a:t>
                      </a:r>
                      <a:endParaRPr sz="600" dirty="0">
                        <a:solidFill>
                          <a:schemeClr val="dk1"/>
                        </a:solidFill>
                        <a:latin typeface="Comfortaa"/>
                        <a:ea typeface="Comfortaa"/>
                        <a:cs typeface="Comfortaa"/>
                        <a:sym typeface="Comfortaa"/>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US" sz="600" dirty="0">
                          <a:solidFill>
                            <a:schemeClr val="dk1"/>
                          </a:solidFill>
                          <a:latin typeface="Comfortaa"/>
                          <a:ea typeface="Comfortaa"/>
                          <a:cs typeface="Comfortaa"/>
                          <a:sym typeface="Comfortaa"/>
                        </a:rPr>
                        <a:t>Bilingual (CN/EN), Cross-cultural communication</a:t>
                      </a:r>
                      <a:endParaRPr sz="600" dirty="0">
                        <a:solidFill>
                          <a:schemeClr val="dk1"/>
                        </a:solidFill>
                        <a:latin typeface="Comfortaa"/>
                        <a:ea typeface="Comfortaa"/>
                        <a:cs typeface="Comfortaa"/>
                        <a:sym typeface="Comfortaa"/>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lgn="ctr">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US" sz="600" dirty="0">
                          <a:solidFill>
                            <a:schemeClr val="dk1"/>
                          </a:solidFill>
                          <a:latin typeface="Comfortaa"/>
                          <a:ea typeface="Comfortaa"/>
                          <a:cs typeface="Comfortaa"/>
                          <a:sym typeface="Comfortaa"/>
                        </a:rPr>
                        <a:t>Google x </a:t>
                      </a:r>
                      <a:r>
                        <a:rPr lang="en-US" sz="600" dirty="0" err="1">
                          <a:solidFill>
                            <a:schemeClr val="dk1"/>
                          </a:solidFill>
                          <a:latin typeface="Comfortaa"/>
                          <a:ea typeface="Comfortaa"/>
                          <a:cs typeface="Comfortaa"/>
                          <a:sym typeface="Comfortaa"/>
                        </a:rPr>
                        <a:t>Deepmind</a:t>
                      </a:r>
                      <a:r>
                        <a:rPr lang="en-US" sz="600" dirty="0">
                          <a:solidFill>
                            <a:schemeClr val="dk1"/>
                          </a:solidFill>
                          <a:latin typeface="Comfortaa"/>
                          <a:ea typeface="Comfortaa"/>
                          <a:cs typeface="Comfortaa"/>
                          <a:sym typeface="Comfortaa"/>
                        </a:rPr>
                        <a:t>, improved logical reasoning</a:t>
                      </a:r>
                      <a:endParaRPr sz="600" dirty="0">
                        <a:solidFill>
                          <a:schemeClr val="dk1"/>
                        </a:solidFill>
                        <a:latin typeface="Comfortaa"/>
                        <a:ea typeface="Comfortaa"/>
                        <a:cs typeface="Comfortaa"/>
                        <a:sym typeface="Comfortaa"/>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lgn="ctr">
                      <a:solidFill>
                        <a:schemeClr val="dk1">
                          <a:alpha val="0"/>
                        </a:schemeClr>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681810">
                <a:tc>
                  <a:txBody>
                    <a:bodyPr/>
                    <a:lstStyle/>
                    <a:p>
                      <a:pPr marL="0" lvl="0" indent="0" algn="ctr" rtl="0">
                        <a:spcBef>
                          <a:spcPts val="0"/>
                        </a:spcBef>
                        <a:spcAft>
                          <a:spcPts val="0"/>
                        </a:spcAft>
                        <a:buNone/>
                      </a:pPr>
                      <a:r>
                        <a:rPr lang="en" sz="700" b="1" dirty="0">
                          <a:solidFill>
                            <a:schemeClr val="dk1"/>
                          </a:solidFill>
                          <a:latin typeface="Krona One"/>
                          <a:ea typeface="Krona One"/>
                          <a:cs typeface="Krona One"/>
                          <a:sym typeface="Krona One"/>
                        </a:rPr>
                        <a:t>US</a:t>
                      </a:r>
                      <a:endParaRPr sz="600" dirty="0">
                        <a:solidFill>
                          <a:schemeClr val="dk1"/>
                        </a:solidFill>
                        <a:latin typeface="Comfortaa"/>
                        <a:ea typeface="Comfortaa"/>
                        <a:cs typeface="Comfortaa"/>
                        <a:sym typeface="Comfortaa"/>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1600"/>
                        </a:spcAft>
                        <a:buClr>
                          <a:srgbClr val="000000"/>
                        </a:buClr>
                        <a:buSzPts val="1100"/>
                        <a:buFont typeface="Arial"/>
                        <a:buNone/>
                      </a:pPr>
                      <a:r>
                        <a:rPr lang="en-US" sz="600" dirty="0">
                          <a:solidFill>
                            <a:schemeClr val="dk1"/>
                          </a:solidFill>
                          <a:latin typeface="Comfortaa"/>
                          <a:ea typeface="Comfortaa"/>
                          <a:cs typeface="Comfortaa"/>
                          <a:sym typeface="Comfortaa"/>
                        </a:rPr>
                        <a:t>2</a:t>
                      </a:r>
                      <a:endParaRPr sz="600" dirty="0">
                        <a:solidFill>
                          <a:schemeClr val="dk1"/>
                        </a:solidFill>
                        <a:latin typeface="Comfortaa"/>
                        <a:ea typeface="Comfortaa"/>
                        <a:cs typeface="Comfortaa"/>
                        <a:sym typeface="Comfortaa"/>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1600"/>
                        </a:spcAft>
                        <a:buClr>
                          <a:srgbClr val="000000"/>
                        </a:buClr>
                        <a:buSzPts val="1100"/>
                        <a:buFont typeface="Arial"/>
                        <a:buNone/>
                      </a:pPr>
                      <a:r>
                        <a:rPr lang="en" sz="600" dirty="0">
                          <a:solidFill>
                            <a:schemeClr val="dk1"/>
                          </a:solidFill>
                          <a:latin typeface="Comfortaa"/>
                          <a:ea typeface="Comfortaa"/>
                          <a:cs typeface="Comfortaa"/>
                          <a:sym typeface="Comfortaa"/>
                        </a:rPr>
                        <a:t>0</a:t>
                      </a:r>
                      <a:endParaRPr sz="600" dirty="0">
                        <a:solidFill>
                          <a:schemeClr val="dk1"/>
                        </a:solidFill>
                        <a:latin typeface="Comfortaa"/>
                        <a:ea typeface="Comfortaa"/>
                        <a:cs typeface="Comfortaa"/>
                        <a:sym typeface="Comfortaa"/>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1600"/>
                        </a:spcAft>
                        <a:buNone/>
                      </a:pPr>
                      <a:r>
                        <a:rPr lang="en-US" sz="600" dirty="0">
                          <a:solidFill>
                            <a:schemeClr val="dk1"/>
                          </a:solidFill>
                          <a:latin typeface="Comfortaa"/>
                          <a:ea typeface="Comfortaa"/>
                          <a:cs typeface="Comfortaa"/>
                          <a:sym typeface="Comfortaa"/>
                        </a:rPr>
                        <a:t>1</a:t>
                      </a:r>
                    </a:p>
                  </a:txBody>
                  <a:tcPr marL="91425" marR="91425" marT="91425" marB="91425" anchor="ctr">
                    <a:lnL w="9525" cap="flat" cmpd="sng">
                      <a:solidFill>
                        <a:schemeClr val="dk1">
                          <a:alpha val="0"/>
                        </a:schemeClr>
                      </a:solidFill>
                      <a:prstDash val="solid"/>
                      <a:round/>
                      <a:headEnd type="none" w="sm" len="sm"/>
                      <a:tailEnd type="none" w="sm" len="sm"/>
                    </a:lnL>
                    <a:lnR w="9525" cap="flat" cmpd="sng" algn="ctr">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1600"/>
                        </a:spcAft>
                        <a:buNone/>
                      </a:pPr>
                      <a:r>
                        <a:rPr lang="en-US" sz="600" dirty="0">
                          <a:solidFill>
                            <a:schemeClr val="dk1"/>
                          </a:solidFill>
                          <a:latin typeface="Comfortaa"/>
                          <a:ea typeface="Comfortaa"/>
                          <a:cs typeface="Comfortaa"/>
                          <a:sym typeface="Comfortaa"/>
                        </a:rPr>
                        <a:t>1</a:t>
                      </a:r>
                      <a:endParaRPr sz="600" dirty="0">
                        <a:solidFill>
                          <a:schemeClr val="dk1"/>
                        </a:solidFill>
                        <a:latin typeface="Comfortaa"/>
                        <a:ea typeface="Comfortaa"/>
                        <a:cs typeface="Comfortaa"/>
                        <a:sym typeface="Comfortaa"/>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lgn="ctr">
                      <a:solidFill>
                        <a:schemeClr val="dk1">
                          <a:alpha val="0"/>
                        </a:schemeClr>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681810">
                <a:tc>
                  <a:txBody>
                    <a:bodyPr/>
                    <a:lstStyle/>
                    <a:p>
                      <a:pPr marL="0" lvl="0" indent="0" algn="ctr" rtl="0">
                        <a:spcBef>
                          <a:spcPts val="0"/>
                        </a:spcBef>
                        <a:spcAft>
                          <a:spcPts val="0"/>
                        </a:spcAft>
                        <a:buNone/>
                      </a:pPr>
                      <a:r>
                        <a:rPr lang="en" sz="700" b="1" dirty="0">
                          <a:solidFill>
                            <a:schemeClr val="dk1"/>
                          </a:solidFill>
                          <a:latin typeface="Krona One"/>
                          <a:ea typeface="Krona One"/>
                          <a:cs typeface="Krona One"/>
                          <a:sym typeface="Krona One"/>
                        </a:rPr>
                        <a:t>N/A</a:t>
                      </a:r>
                      <a:endParaRPr sz="600" dirty="0">
                        <a:solidFill>
                          <a:schemeClr val="dk1"/>
                        </a:solidFill>
                        <a:latin typeface="Comfortaa"/>
                        <a:ea typeface="Comfortaa"/>
                        <a:cs typeface="Comfortaa"/>
                        <a:sym typeface="Comfortaa"/>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600" dirty="0">
                          <a:solidFill>
                            <a:schemeClr val="dk1"/>
                          </a:solidFill>
                          <a:latin typeface="Comfortaa"/>
                          <a:ea typeface="Comfortaa"/>
                          <a:cs typeface="Comfortaa"/>
                          <a:sym typeface="Comfortaa"/>
                        </a:rPr>
                        <a:t>2</a:t>
                      </a:r>
                      <a:endParaRPr sz="600" dirty="0">
                        <a:solidFill>
                          <a:schemeClr val="dk1"/>
                        </a:solidFill>
                        <a:latin typeface="Comfortaa"/>
                        <a:ea typeface="Comfortaa"/>
                        <a:cs typeface="Comfortaa"/>
                        <a:sym typeface="Comfortaa"/>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600" dirty="0">
                          <a:solidFill>
                            <a:schemeClr val="dk1"/>
                          </a:solidFill>
                          <a:latin typeface="Comfortaa"/>
                          <a:ea typeface="Comfortaa"/>
                          <a:cs typeface="Comfortaa"/>
                          <a:sym typeface="Comfortaa"/>
                        </a:rPr>
                        <a:t>3</a:t>
                      </a:r>
                      <a:endParaRPr sz="600" dirty="0">
                        <a:solidFill>
                          <a:schemeClr val="dk1"/>
                        </a:solidFill>
                        <a:latin typeface="Comfortaa"/>
                        <a:ea typeface="Comfortaa"/>
                        <a:cs typeface="Comfortaa"/>
                        <a:sym typeface="Comfortaa"/>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US" sz="600" dirty="0">
                          <a:solidFill>
                            <a:schemeClr val="dk1"/>
                          </a:solidFill>
                          <a:latin typeface="Comfortaa"/>
                          <a:ea typeface="Comfortaa"/>
                          <a:cs typeface="Comfortaa"/>
                          <a:sym typeface="Comfortaa"/>
                        </a:rPr>
                        <a:t>3</a:t>
                      </a:r>
                      <a:endParaRPr sz="600" dirty="0">
                        <a:solidFill>
                          <a:schemeClr val="dk1"/>
                        </a:solidFill>
                        <a:latin typeface="Comfortaa"/>
                        <a:ea typeface="Comfortaa"/>
                        <a:cs typeface="Comfortaa"/>
                        <a:sym typeface="Comfortaa"/>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lgn="ctr">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US" sz="600" dirty="0">
                          <a:solidFill>
                            <a:schemeClr val="dk1"/>
                          </a:solidFill>
                          <a:latin typeface="Comfortaa"/>
                          <a:ea typeface="Comfortaa"/>
                          <a:cs typeface="Comfortaa"/>
                          <a:sym typeface="Comfortaa"/>
                        </a:rPr>
                        <a:t>1</a:t>
                      </a:r>
                      <a:endParaRPr sz="600" dirty="0">
                        <a:solidFill>
                          <a:schemeClr val="dk1"/>
                        </a:solidFill>
                        <a:latin typeface="Comfortaa"/>
                        <a:ea typeface="Comfortaa"/>
                        <a:cs typeface="Comfortaa"/>
                        <a:sym typeface="Comfortaa"/>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lgn="ctr">
                      <a:solidFill>
                        <a:schemeClr val="dk1">
                          <a:alpha val="0"/>
                        </a:schemeClr>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681810">
                <a:tc>
                  <a:txBody>
                    <a:bodyPr/>
                    <a:lstStyle/>
                    <a:p>
                      <a:pPr marL="0" lvl="0" indent="0" algn="ctr" rtl="0">
                        <a:spcBef>
                          <a:spcPts val="0"/>
                        </a:spcBef>
                        <a:spcAft>
                          <a:spcPts val="0"/>
                        </a:spcAft>
                        <a:buNone/>
                      </a:pPr>
                      <a:r>
                        <a:rPr lang="en" sz="700" b="1" dirty="0">
                          <a:solidFill>
                            <a:schemeClr val="dk1"/>
                          </a:solidFill>
                          <a:latin typeface="Krona One"/>
                          <a:ea typeface="Krona One"/>
                          <a:cs typeface="Krona One"/>
                          <a:sym typeface="Krona One"/>
                        </a:rPr>
                        <a:t>USSR</a:t>
                      </a:r>
                      <a:endParaRPr sz="600" dirty="0">
                        <a:solidFill>
                          <a:schemeClr val="dk1"/>
                        </a:solidFill>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alpha val="0"/>
                        </a:schemeClr>
                      </a:solidFill>
                      <a:prstDash val="solid"/>
                      <a:round/>
                      <a:headEnd type="none" w="sm" len="sm"/>
                      <a:tailEnd type="none" w="sm" len="sm"/>
                    </a:lnB>
                  </a:tcPr>
                </a:tc>
                <a:tc>
                  <a:txBody>
                    <a:bodyPr/>
                    <a:lstStyle/>
                    <a:p>
                      <a:pPr marL="0" lvl="0" indent="0" algn="ctr" rtl="0">
                        <a:spcBef>
                          <a:spcPts val="0"/>
                        </a:spcBef>
                        <a:spcAft>
                          <a:spcPts val="0"/>
                        </a:spcAft>
                        <a:buNone/>
                      </a:pPr>
                      <a:r>
                        <a:rPr lang="en" sz="600" dirty="0">
                          <a:solidFill>
                            <a:schemeClr val="dk1"/>
                          </a:solidFill>
                          <a:latin typeface="Comfortaa"/>
                          <a:ea typeface="Comfortaa"/>
                          <a:cs typeface="Comfortaa"/>
                          <a:sym typeface="Comfortaa"/>
                        </a:rPr>
                        <a:t>1</a:t>
                      </a:r>
                      <a:endParaRPr sz="600" dirty="0">
                        <a:solidFill>
                          <a:schemeClr val="dk1"/>
                        </a:solidFill>
                        <a:latin typeface="Comfortaa"/>
                        <a:ea typeface="Comfortaa"/>
                        <a:cs typeface="Comfortaa"/>
                        <a:sym typeface="Comfortaa"/>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alpha val="0"/>
                        </a:schemeClr>
                      </a:solidFill>
                      <a:prstDash val="solid"/>
                      <a:round/>
                      <a:headEnd type="none" w="sm" len="sm"/>
                      <a:tailEnd type="none" w="sm" len="sm"/>
                    </a:lnB>
                  </a:tcPr>
                </a:tc>
                <a:tc>
                  <a:txBody>
                    <a:bodyPr/>
                    <a:lstStyle/>
                    <a:p>
                      <a:pPr marL="0" lvl="0" indent="0" algn="ctr" rtl="0">
                        <a:spcBef>
                          <a:spcPts val="0"/>
                        </a:spcBef>
                        <a:spcAft>
                          <a:spcPts val="0"/>
                        </a:spcAft>
                        <a:buNone/>
                      </a:pPr>
                      <a:r>
                        <a:rPr lang="en" sz="600" dirty="0">
                          <a:solidFill>
                            <a:schemeClr val="dk1"/>
                          </a:solidFill>
                          <a:latin typeface="Comfortaa"/>
                          <a:ea typeface="Comfortaa"/>
                          <a:cs typeface="Comfortaa"/>
                          <a:sym typeface="Comfortaa"/>
                        </a:rPr>
                        <a:t>2</a:t>
                      </a:r>
                      <a:endParaRPr sz="600" dirty="0">
                        <a:solidFill>
                          <a:schemeClr val="dk1"/>
                        </a:solidFill>
                        <a:latin typeface="Comfortaa"/>
                        <a:ea typeface="Comfortaa"/>
                        <a:cs typeface="Comfortaa"/>
                        <a:sym typeface="Comfortaa"/>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alpha val="0"/>
                        </a:schemeClr>
                      </a:solidFill>
                      <a:prstDash val="solid"/>
                      <a:round/>
                      <a:headEnd type="none" w="sm" len="sm"/>
                      <a:tailEnd type="none" w="sm" len="sm"/>
                    </a:lnB>
                  </a:tcPr>
                </a:tc>
                <a:tc>
                  <a:txBody>
                    <a:bodyPr/>
                    <a:lstStyle/>
                    <a:p>
                      <a:pPr marL="0" lvl="0" indent="0" algn="ctr" rtl="0">
                        <a:spcBef>
                          <a:spcPts val="0"/>
                        </a:spcBef>
                        <a:spcAft>
                          <a:spcPts val="0"/>
                        </a:spcAft>
                        <a:buNone/>
                      </a:pPr>
                      <a:r>
                        <a:rPr lang="en-US" sz="600" dirty="0">
                          <a:solidFill>
                            <a:schemeClr val="dk1"/>
                          </a:solidFill>
                          <a:latin typeface="Comfortaa"/>
                          <a:ea typeface="Comfortaa"/>
                          <a:cs typeface="Comfortaa"/>
                          <a:sym typeface="Comfortaa"/>
                        </a:rPr>
                        <a:t>1</a:t>
                      </a:r>
                      <a:endParaRPr sz="600" dirty="0">
                        <a:solidFill>
                          <a:schemeClr val="dk1"/>
                        </a:solidFill>
                        <a:latin typeface="Comfortaa"/>
                        <a:ea typeface="Comfortaa"/>
                        <a:cs typeface="Comfortaa"/>
                        <a:sym typeface="Comfortaa"/>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lgn="ctr">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alpha val="0"/>
                        </a:schemeClr>
                      </a:solidFill>
                      <a:prstDash val="solid"/>
                      <a:round/>
                      <a:headEnd type="none" w="sm" len="sm"/>
                      <a:tailEnd type="none" w="sm" len="sm"/>
                    </a:lnB>
                  </a:tcPr>
                </a:tc>
                <a:tc>
                  <a:txBody>
                    <a:bodyPr/>
                    <a:lstStyle/>
                    <a:p>
                      <a:pPr marL="0" lvl="0" indent="0" algn="ctr" rtl="0">
                        <a:spcBef>
                          <a:spcPts val="0"/>
                        </a:spcBef>
                        <a:spcAft>
                          <a:spcPts val="0"/>
                        </a:spcAft>
                        <a:buNone/>
                      </a:pPr>
                      <a:r>
                        <a:rPr lang="en-US" sz="600" dirty="0">
                          <a:solidFill>
                            <a:schemeClr val="dk1"/>
                          </a:solidFill>
                          <a:latin typeface="Comfortaa"/>
                          <a:ea typeface="Comfortaa"/>
                          <a:cs typeface="Comfortaa"/>
                          <a:sym typeface="Comfortaa"/>
                        </a:rPr>
                        <a:t>3</a:t>
                      </a:r>
                      <a:endParaRPr sz="600" dirty="0">
                        <a:solidFill>
                          <a:schemeClr val="dk1"/>
                        </a:solidFill>
                        <a:latin typeface="Comfortaa"/>
                        <a:ea typeface="Comfortaa"/>
                        <a:cs typeface="Comfortaa"/>
                        <a:sym typeface="Comfortaa"/>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lgn="ctr">
                      <a:solidFill>
                        <a:schemeClr val="dk1">
                          <a:alpha val="0"/>
                        </a:schemeClr>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solidFill>
                        <a:schemeClr val="dk1">
                          <a:alpha val="0"/>
                        </a:schemeClr>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9942040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80"/>
        <p:cNvGrpSpPr/>
        <p:nvPr/>
      </p:nvGrpSpPr>
      <p:grpSpPr>
        <a:xfrm>
          <a:off x="0" y="0"/>
          <a:ext cx="0" cy="0"/>
          <a:chOff x="0" y="0"/>
          <a:chExt cx="0" cy="0"/>
        </a:xfrm>
      </p:grpSpPr>
      <p:sp>
        <p:nvSpPr>
          <p:cNvPr id="382" name="Google Shape;382;p35"/>
          <p:cNvSpPr txBox="1">
            <a:spLocks noGrp="1"/>
          </p:cNvSpPr>
          <p:nvPr>
            <p:ph type="title" idx="2"/>
          </p:nvPr>
        </p:nvSpPr>
        <p:spPr>
          <a:xfrm>
            <a:off x="3501750" y="989101"/>
            <a:ext cx="2140500" cy="1210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5400" dirty="0"/>
              <a:t>_05</a:t>
            </a:r>
            <a:endParaRPr sz="5400" dirty="0"/>
          </a:p>
        </p:txBody>
      </p:sp>
      <p:pic>
        <p:nvPicPr>
          <p:cNvPr id="3" name="Picture 2">
            <a:extLst>
              <a:ext uri="{FF2B5EF4-FFF2-40B4-BE49-F238E27FC236}">
                <a16:creationId xmlns:a16="http://schemas.microsoft.com/office/drawing/2014/main" id="{9E1FE0CC-143C-BCC6-3D3F-A61C90CAE45D}"/>
              </a:ext>
            </a:extLst>
          </p:cNvPr>
          <p:cNvPicPr>
            <a:picLocks noChangeAspect="1"/>
          </p:cNvPicPr>
          <p:nvPr/>
        </p:nvPicPr>
        <p:blipFill>
          <a:blip r:embed="rId3"/>
          <a:stretch>
            <a:fillRect/>
          </a:stretch>
        </p:blipFill>
        <p:spPr>
          <a:xfrm>
            <a:off x="3152634" y="330376"/>
            <a:ext cx="2838732" cy="4482748"/>
          </a:xfrm>
          <a:prstGeom prst="rect">
            <a:avLst/>
          </a:prstGeom>
        </p:spPr>
      </p:pic>
      <p:sp>
        <p:nvSpPr>
          <p:cNvPr id="4" name="Google Shape;389;p36">
            <a:extLst>
              <a:ext uri="{FF2B5EF4-FFF2-40B4-BE49-F238E27FC236}">
                <a16:creationId xmlns:a16="http://schemas.microsoft.com/office/drawing/2014/main" id="{76D536BB-66D0-2517-799B-A342A21F29AE}"/>
              </a:ext>
            </a:extLst>
          </p:cNvPr>
          <p:cNvSpPr txBox="1">
            <a:spLocks noGrp="1"/>
          </p:cNvSpPr>
          <p:nvPr>
            <p:ph type="subTitle" idx="1"/>
          </p:nvPr>
        </p:nvSpPr>
        <p:spPr>
          <a:xfrm>
            <a:off x="6269362" y="2314310"/>
            <a:ext cx="2285358" cy="514879"/>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sz="1200" dirty="0"/>
              <a:t>Rudimentary paper draft based on this project</a:t>
            </a:r>
            <a:endParaRPr sz="1200" dirty="0"/>
          </a:p>
        </p:txBody>
      </p:sp>
    </p:spTree>
    <p:extLst>
      <p:ext uri="{BB962C8B-B14F-4D97-AF65-F5344CB8AC3E}">
        <p14:creationId xmlns:p14="http://schemas.microsoft.com/office/powerpoint/2010/main" val="38494188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358" name="Google Shape;358;p34"/>
          <p:cNvSpPr txBox="1">
            <a:spLocks noGrp="1"/>
          </p:cNvSpPr>
          <p:nvPr>
            <p:ph type="subTitle" idx="3"/>
          </p:nvPr>
        </p:nvSpPr>
        <p:spPr>
          <a:xfrm>
            <a:off x="1660550" y="1631635"/>
            <a:ext cx="2779200" cy="409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INTRODUCTION</a:t>
            </a:r>
            <a:endParaRPr dirty="0"/>
          </a:p>
        </p:txBody>
      </p:sp>
      <p:sp>
        <p:nvSpPr>
          <p:cNvPr id="359" name="Google Shape;359;p34"/>
          <p:cNvSpPr txBox="1">
            <a:spLocks noGrp="1"/>
          </p:cNvSpPr>
          <p:nvPr>
            <p:ph type="title" idx="2"/>
          </p:nvPr>
        </p:nvSpPr>
        <p:spPr>
          <a:xfrm>
            <a:off x="720000" y="1488975"/>
            <a:ext cx="903600" cy="695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_01</a:t>
            </a:r>
            <a:endParaRPr/>
          </a:p>
        </p:txBody>
      </p:sp>
      <p:sp>
        <p:nvSpPr>
          <p:cNvPr id="360" name="Google Shape;360;p3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TABLE OF CONTENTS</a:t>
            </a:r>
            <a:endParaRPr/>
          </a:p>
        </p:txBody>
      </p:sp>
      <p:sp>
        <p:nvSpPr>
          <p:cNvPr id="362" name="Google Shape;362;p34"/>
          <p:cNvSpPr txBox="1">
            <a:spLocks noGrp="1"/>
          </p:cNvSpPr>
          <p:nvPr>
            <p:ph type="title" idx="4"/>
          </p:nvPr>
        </p:nvSpPr>
        <p:spPr>
          <a:xfrm>
            <a:off x="4709150" y="1488975"/>
            <a:ext cx="903600" cy="695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_02</a:t>
            </a:r>
            <a:endParaRPr/>
          </a:p>
        </p:txBody>
      </p:sp>
      <p:sp>
        <p:nvSpPr>
          <p:cNvPr id="364" name="Google Shape;364;p34"/>
          <p:cNvSpPr txBox="1">
            <a:spLocks noGrp="1"/>
          </p:cNvSpPr>
          <p:nvPr>
            <p:ph type="subTitle" idx="6"/>
          </p:nvPr>
        </p:nvSpPr>
        <p:spPr>
          <a:xfrm>
            <a:off x="5649700" y="1638095"/>
            <a:ext cx="2779200" cy="409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TECHNOLOGIES</a:t>
            </a:r>
            <a:endParaRPr dirty="0"/>
          </a:p>
        </p:txBody>
      </p:sp>
      <p:sp>
        <p:nvSpPr>
          <p:cNvPr id="365" name="Google Shape;365;p34"/>
          <p:cNvSpPr txBox="1">
            <a:spLocks noGrp="1"/>
          </p:cNvSpPr>
          <p:nvPr>
            <p:ph type="title" idx="7"/>
          </p:nvPr>
        </p:nvSpPr>
        <p:spPr>
          <a:xfrm>
            <a:off x="720000" y="2551225"/>
            <a:ext cx="903600" cy="695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_03</a:t>
            </a:r>
            <a:endParaRPr/>
          </a:p>
        </p:txBody>
      </p:sp>
      <p:sp>
        <p:nvSpPr>
          <p:cNvPr id="367" name="Google Shape;367;p34"/>
          <p:cNvSpPr txBox="1">
            <a:spLocks noGrp="1"/>
          </p:cNvSpPr>
          <p:nvPr>
            <p:ph type="subTitle" idx="9"/>
          </p:nvPr>
        </p:nvSpPr>
        <p:spPr>
          <a:xfrm>
            <a:off x="1660550" y="2706677"/>
            <a:ext cx="2779200" cy="409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METHODOLOGY</a:t>
            </a:r>
            <a:endParaRPr dirty="0"/>
          </a:p>
        </p:txBody>
      </p:sp>
      <p:sp>
        <p:nvSpPr>
          <p:cNvPr id="368" name="Google Shape;368;p34"/>
          <p:cNvSpPr txBox="1">
            <a:spLocks noGrp="1"/>
          </p:cNvSpPr>
          <p:nvPr>
            <p:ph type="title" idx="13"/>
          </p:nvPr>
        </p:nvSpPr>
        <p:spPr>
          <a:xfrm>
            <a:off x="4709150" y="2551225"/>
            <a:ext cx="903600" cy="695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_04</a:t>
            </a:r>
            <a:endParaRPr/>
          </a:p>
        </p:txBody>
      </p:sp>
      <p:sp>
        <p:nvSpPr>
          <p:cNvPr id="370" name="Google Shape;370;p34"/>
          <p:cNvSpPr txBox="1">
            <a:spLocks noGrp="1"/>
          </p:cNvSpPr>
          <p:nvPr>
            <p:ph type="subTitle" idx="15"/>
          </p:nvPr>
        </p:nvSpPr>
        <p:spPr>
          <a:xfrm>
            <a:off x="5649700" y="2694175"/>
            <a:ext cx="2779200" cy="409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RESULT</a:t>
            </a:r>
            <a:endParaRPr dirty="0"/>
          </a:p>
        </p:txBody>
      </p:sp>
      <p:sp>
        <p:nvSpPr>
          <p:cNvPr id="371" name="Google Shape;371;p34"/>
          <p:cNvSpPr txBox="1">
            <a:spLocks noGrp="1"/>
          </p:cNvSpPr>
          <p:nvPr>
            <p:ph type="title" idx="16"/>
          </p:nvPr>
        </p:nvSpPr>
        <p:spPr>
          <a:xfrm>
            <a:off x="720000" y="3613475"/>
            <a:ext cx="903600" cy="695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_05</a:t>
            </a:r>
            <a:endParaRPr/>
          </a:p>
        </p:txBody>
      </p:sp>
      <p:sp>
        <p:nvSpPr>
          <p:cNvPr id="373" name="Google Shape;373;p34"/>
          <p:cNvSpPr txBox="1">
            <a:spLocks noGrp="1"/>
          </p:cNvSpPr>
          <p:nvPr>
            <p:ph type="subTitle" idx="18"/>
          </p:nvPr>
        </p:nvSpPr>
        <p:spPr>
          <a:xfrm>
            <a:off x="1660550" y="3756425"/>
            <a:ext cx="2779200" cy="409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CONCLUSION</a:t>
            </a:r>
            <a:endParaRPr dirty="0"/>
          </a:p>
        </p:txBody>
      </p:sp>
      <p:sp>
        <p:nvSpPr>
          <p:cNvPr id="374" name="Google Shape;374;p34"/>
          <p:cNvSpPr/>
          <p:nvPr/>
        </p:nvSpPr>
        <p:spPr>
          <a:xfrm rot="5400000">
            <a:off x="6397725" y="4172300"/>
            <a:ext cx="436200" cy="4362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4"/>
          <p:cNvSpPr/>
          <p:nvPr/>
        </p:nvSpPr>
        <p:spPr>
          <a:xfrm rot="5400000">
            <a:off x="6947475" y="4172300"/>
            <a:ext cx="436200" cy="4362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4"/>
          <p:cNvSpPr/>
          <p:nvPr/>
        </p:nvSpPr>
        <p:spPr>
          <a:xfrm rot="5400000">
            <a:off x="7497225" y="4172300"/>
            <a:ext cx="436200" cy="4362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358" name="Google Shape;358;p34"/>
          <p:cNvSpPr txBox="1">
            <a:spLocks noGrp="1"/>
          </p:cNvSpPr>
          <p:nvPr>
            <p:ph type="subTitle" idx="3"/>
          </p:nvPr>
        </p:nvSpPr>
        <p:spPr>
          <a:xfrm>
            <a:off x="1660550" y="1631635"/>
            <a:ext cx="2779200" cy="409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solidFill>
                  <a:schemeClr val="bg1">
                    <a:lumMod val="75000"/>
                  </a:schemeClr>
                </a:solidFill>
              </a:rPr>
              <a:t>INTRODUCTION</a:t>
            </a:r>
            <a:endParaRPr dirty="0">
              <a:solidFill>
                <a:schemeClr val="bg1">
                  <a:lumMod val="75000"/>
                </a:schemeClr>
              </a:solidFill>
            </a:endParaRPr>
          </a:p>
        </p:txBody>
      </p:sp>
      <p:sp>
        <p:nvSpPr>
          <p:cNvPr id="359" name="Google Shape;359;p34"/>
          <p:cNvSpPr txBox="1">
            <a:spLocks noGrp="1"/>
          </p:cNvSpPr>
          <p:nvPr>
            <p:ph type="title" idx="2"/>
          </p:nvPr>
        </p:nvSpPr>
        <p:spPr>
          <a:xfrm>
            <a:off x="720000" y="1488975"/>
            <a:ext cx="903600" cy="695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_01</a:t>
            </a:r>
            <a:endParaRPr/>
          </a:p>
        </p:txBody>
      </p:sp>
      <p:sp>
        <p:nvSpPr>
          <p:cNvPr id="360" name="Google Shape;360;p3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TABLE OF CONTENTS</a:t>
            </a:r>
            <a:endParaRPr/>
          </a:p>
        </p:txBody>
      </p:sp>
      <p:sp>
        <p:nvSpPr>
          <p:cNvPr id="362" name="Google Shape;362;p34"/>
          <p:cNvSpPr txBox="1">
            <a:spLocks noGrp="1"/>
          </p:cNvSpPr>
          <p:nvPr>
            <p:ph type="title" idx="4"/>
          </p:nvPr>
        </p:nvSpPr>
        <p:spPr>
          <a:xfrm>
            <a:off x="4709150" y="1488975"/>
            <a:ext cx="903600" cy="695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_02</a:t>
            </a:r>
            <a:endParaRPr/>
          </a:p>
        </p:txBody>
      </p:sp>
      <p:sp>
        <p:nvSpPr>
          <p:cNvPr id="364" name="Google Shape;364;p34"/>
          <p:cNvSpPr txBox="1">
            <a:spLocks noGrp="1"/>
          </p:cNvSpPr>
          <p:nvPr>
            <p:ph type="subTitle" idx="6"/>
          </p:nvPr>
        </p:nvSpPr>
        <p:spPr>
          <a:xfrm>
            <a:off x="5649700" y="1638095"/>
            <a:ext cx="2779200" cy="409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solidFill>
                  <a:schemeClr val="bg1">
                    <a:lumMod val="75000"/>
                  </a:schemeClr>
                </a:solidFill>
              </a:rPr>
              <a:t>TECHNOLOGIES</a:t>
            </a:r>
            <a:endParaRPr dirty="0">
              <a:solidFill>
                <a:schemeClr val="bg1">
                  <a:lumMod val="75000"/>
                </a:schemeClr>
              </a:solidFill>
            </a:endParaRPr>
          </a:p>
        </p:txBody>
      </p:sp>
      <p:sp>
        <p:nvSpPr>
          <p:cNvPr id="365" name="Google Shape;365;p34"/>
          <p:cNvSpPr txBox="1">
            <a:spLocks noGrp="1"/>
          </p:cNvSpPr>
          <p:nvPr>
            <p:ph type="title" idx="7"/>
          </p:nvPr>
        </p:nvSpPr>
        <p:spPr>
          <a:xfrm>
            <a:off x="720000" y="2551225"/>
            <a:ext cx="903600" cy="695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_03</a:t>
            </a:r>
            <a:endParaRPr/>
          </a:p>
        </p:txBody>
      </p:sp>
      <p:sp>
        <p:nvSpPr>
          <p:cNvPr id="367" name="Google Shape;367;p34"/>
          <p:cNvSpPr txBox="1">
            <a:spLocks noGrp="1"/>
          </p:cNvSpPr>
          <p:nvPr>
            <p:ph type="subTitle" idx="9"/>
          </p:nvPr>
        </p:nvSpPr>
        <p:spPr>
          <a:xfrm>
            <a:off x="1660550" y="2706677"/>
            <a:ext cx="2779200" cy="409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solidFill>
                  <a:schemeClr val="bg1">
                    <a:lumMod val="75000"/>
                  </a:schemeClr>
                </a:solidFill>
              </a:rPr>
              <a:t>METHODOLOGY</a:t>
            </a:r>
            <a:endParaRPr dirty="0">
              <a:solidFill>
                <a:schemeClr val="bg1">
                  <a:lumMod val="75000"/>
                </a:schemeClr>
              </a:solidFill>
            </a:endParaRPr>
          </a:p>
        </p:txBody>
      </p:sp>
      <p:sp>
        <p:nvSpPr>
          <p:cNvPr id="368" name="Google Shape;368;p34"/>
          <p:cNvSpPr txBox="1">
            <a:spLocks noGrp="1"/>
          </p:cNvSpPr>
          <p:nvPr>
            <p:ph type="title" idx="13"/>
          </p:nvPr>
        </p:nvSpPr>
        <p:spPr>
          <a:xfrm>
            <a:off x="4709150" y="2551225"/>
            <a:ext cx="903600" cy="695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_04</a:t>
            </a:r>
            <a:endParaRPr/>
          </a:p>
        </p:txBody>
      </p:sp>
      <p:sp>
        <p:nvSpPr>
          <p:cNvPr id="370" name="Google Shape;370;p34"/>
          <p:cNvSpPr txBox="1">
            <a:spLocks noGrp="1"/>
          </p:cNvSpPr>
          <p:nvPr>
            <p:ph type="subTitle" idx="15"/>
          </p:nvPr>
        </p:nvSpPr>
        <p:spPr>
          <a:xfrm>
            <a:off x="5649700" y="2694175"/>
            <a:ext cx="2779200" cy="409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solidFill>
                  <a:schemeClr val="bg1">
                    <a:lumMod val="75000"/>
                  </a:schemeClr>
                </a:solidFill>
              </a:rPr>
              <a:t>RESULT</a:t>
            </a:r>
            <a:endParaRPr dirty="0">
              <a:solidFill>
                <a:schemeClr val="bg1">
                  <a:lumMod val="75000"/>
                </a:schemeClr>
              </a:solidFill>
            </a:endParaRPr>
          </a:p>
        </p:txBody>
      </p:sp>
      <p:sp>
        <p:nvSpPr>
          <p:cNvPr id="371" name="Google Shape;371;p34"/>
          <p:cNvSpPr txBox="1">
            <a:spLocks noGrp="1"/>
          </p:cNvSpPr>
          <p:nvPr>
            <p:ph type="title" idx="16"/>
          </p:nvPr>
        </p:nvSpPr>
        <p:spPr>
          <a:xfrm>
            <a:off x="720000" y="3613475"/>
            <a:ext cx="903600" cy="695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_05</a:t>
            </a:r>
            <a:endParaRPr/>
          </a:p>
        </p:txBody>
      </p:sp>
      <p:sp>
        <p:nvSpPr>
          <p:cNvPr id="373" name="Google Shape;373;p34"/>
          <p:cNvSpPr txBox="1">
            <a:spLocks noGrp="1"/>
          </p:cNvSpPr>
          <p:nvPr>
            <p:ph type="subTitle" idx="18"/>
          </p:nvPr>
        </p:nvSpPr>
        <p:spPr>
          <a:xfrm>
            <a:off x="1660550" y="3756425"/>
            <a:ext cx="2779200" cy="409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CONCLUSION</a:t>
            </a:r>
            <a:endParaRPr dirty="0"/>
          </a:p>
        </p:txBody>
      </p:sp>
      <p:sp>
        <p:nvSpPr>
          <p:cNvPr id="374" name="Google Shape;374;p34"/>
          <p:cNvSpPr/>
          <p:nvPr/>
        </p:nvSpPr>
        <p:spPr>
          <a:xfrm rot="5400000">
            <a:off x="6397725" y="4172300"/>
            <a:ext cx="436200" cy="4362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4"/>
          <p:cNvSpPr/>
          <p:nvPr/>
        </p:nvSpPr>
        <p:spPr>
          <a:xfrm rot="5400000">
            <a:off x="6947475" y="4172300"/>
            <a:ext cx="436200" cy="4362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4"/>
          <p:cNvSpPr/>
          <p:nvPr/>
        </p:nvSpPr>
        <p:spPr>
          <a:xfrm rot="5400000">
            <a:off x="7497225" y="4172300"/>
            <a:ext cx="436200" cy="4362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3337243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80"/>
        <p:cNvGrpSpPr/>
        <p:nvPr/>
      </p:nvGrpSpPr>
      <p:grpSpPr>
        <a:xfrm>
          <a:off x="0" y="0"/>
          <a:ext cx="0" cy="0"/>
          <a:chOff x="0" y="0"/>
          <a:chExt cx="0" cy="0"/>
        </a:xfrm>
      </p:grpSpPr>
      <p:sp>
        <p:nvSpPr>
          <p:cNvPr id="381" name="Google Shape;381;p35"/>
          <p:cNvSpPr txBox="1">
            <a:spLocks noGrp="1"/>
          </p:cNvSpPr>
          <p:nvPr>
            <p:ph type="title"/>
          </p:nvPr>
        </p:nvSpPr>
        <p:spPr>
          <a:xfrm>
            <a:off x="2028006" y="2362474"/>
            <a:ext cx="5087987" cy="735601"/>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CONCLUSIONS</a:t>
            </a:r>
            <a:endParaRPr dirty="0"/>
          </a:p>
        </p:txBody>
      </p:sp>
      <p:sp>
        <p:nvSpPr>
          <p:cNvPr id="382" name="Google Shape;382;p35"/>
          <p:cNvSpPr txBox="1">
            <a:spLocks noGrp="1"/>
          </p:cNvSpPr>
          <p:nvPr>
            <p:ph type="title" idx="2"/>
          </p:nvPr>
        </p:nvSpPr>
        <p:spPr>
          <a:xfrm>
            <a:off x="3501750" y="989101"/>
            <a:ext cx="2140500" cy="1210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5400" dirty="0"/>
              <a:t>_05</a:t>
            </a:r>
            <a:endParaRPr sz="5400" dirty="0"/>
          </a:p>
        </p:txBody>
      </p:sp>
    </p:spTree>
    <p:extLst>
      <p:ext uri="{BB962C8B-B14F-4D97-AF65-F5344CB8AC3E}">
        <p14:creationId xmlns:p14="http://schemas.microsoft.com/office/powerpoint/2010/main" val="327822337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87"/>
        <p:cNvGrpSpPr/>
        <p:nvPr/>
      </p:nvGrpSpPr>
      <p:grpSpPr>
        <a:xfrm>
          <a:off x="0" y="0"/>
          <a:ext cx="0" cy="0"/>
          <a:chOff x="0" y="0"/>
          <a:chExt cx="0" cy="0"/>
        </a:xfrm>
      </p:grpSpPr>
      <p:sp>
        <p:nvSpPr>
          <p:cNvPr id="388" name="Google Shape;388;p36"/>
          <p:cNvSpPr txBox="1">
            <a:spLocks noGrp="1"/>
          </p:cNvSpPr>
          <p:nvPr>
            <p:ph type="title"/>
          </p:nvPr>
        </p:nvSpPr>
        <p:spPr>
          <a:xfrm>
            <a:off x="1357948" y="1085092"/>
            <a:ext cx="6034007" cy="689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CONCLUSIONS</a:t>
            </a:r>
            <a:endParaRPr dirty="0"/>
          </a:p>
        </p:txBody>
      </p:sp>
      <p:sp>
        <p:nvSpPr>
          <p:cNvPr id="389" name="Google Shape;389;p36"/>
          <p:cNvSpPr txBox="1">
            <a:spLocks noGrp="1"/>
          </p:cNvSpPr>
          <p:nvPr>
            <p:ph type="subTitle" idx="1"/>
          </p:nvPr>
        </p:nvSpPr>
        <p:spPr>
          <a:xfrm>
            <a:off x="1112520" y="2168540"/>
            <a:ext cx="5654040" cy="1595740"/>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Font typeface="Arial" panose="020B0604020202020204" pitchFamily="34" charset="0"/>
              <a:buChar char="•"/>
            </a:pPr>
            <a:r>
              <a:rPr lang="en-US" sz="1200" dirty="0"/>
              <a:t>Chinese LLMs will be communist </a:t>
            </a:r>
          </a:p>
          <a:p>
            <a:pPr marL="285750" lvl="0" indent="-285750" algn="l" rtl="0">
              <a:spcBef>
                <a:spcPts val="0"/>
              </a:spcBef>
              <a:spcAft>
                <a:spcPts val="0"/>
              </a:spcAft>
              <a:buFont typeface="Arial" panose="020B0604020202020204" pitchFamily="34" charset="0"/>
              <a:buChar char="•"/>
            </a:pPr>
            <a:r>
              <a:rPr lang="en-US" sz="1200" dirty="0"/>
              <a:t>There will be no unbiased LLM</a:t>
            </a:r>
          </a:p>
          <a:p>
            <a:pPr marL="285750" lvl="0" indent="-285750" algn="l" rtl="0">
              <a:spcBef>
                <a:spcPts val="0"/>
              </a:spcBef>
              <a:spcAft>
                <a:spcPts val="0"/>
              </a:spcAft>
              <a:buFont typeface="Arial" panose="020B0604020202020204" pitchFamily="34" charset="0"/>
              <a:buChar char="•"/>
            </a:pPr>
            <a:r>
              <a:rPr lang="en-US" sz="1200" dirty="0"/>
              <a:t>LLM families will respond similarly</a:t>
            </a:r>
          </a:p>
          <a:p>
            <a:pPr marL="285750" lvl="0" indent="-285750" algn="l" rtl="0">
              <a:spcBef>
                <a:spcPts val="0"/>
              </a:spcBef>
              <a:spcAft>
                <a:spcPts val="0"/>
              </a:spcAft>
              <a:buFont typeface="Arial" panose="020B0604020202020204" pitchFamily="34" charset="0"/>
              <a:buChar char="•"/>
            </a:pPr>
            <a:r>
              <a:rPr lang="en-US" sz="1200" dirty="0"/>
              <a:t>LLMs would fail to give detailed answers and hence hallucinate</a:t>
            </a:r>
          </a:p>
          <a:p>
            <a:pPr marL="285750" lvl="0" indent="-285750" algn="l" rtl="0">
              <a:spcBef>
                <a:spcPts val="0"/>
              </a:spcBef>
              <a:spcAft>
                <a:spcPts val="0"/>
              </a:spcAft>
              <a:buFont typeface="Arial" panose="020B0604020202020204" pitchFamily="34" charset="0"/>
              <a:buChar char="•"/>
            </a:pPr>
            <a:r>
              <a:rPr lang="en-US" sz="1200" dirty="0"/>
              <a:t>Finetuning would affect the biases significantly</a:t>
            </a:r>
            <a:endParaRPr sz="1200" dirty="0"/>
          </a:p>
        </p:txBody>
      </p:sp>
      <p:sp>
        <p:nvSpPr>
          <p:cNvPr id="390" name="Google Shape;390;p36"/>
          <p:cNvSpPr/>
          <p:nvPr/>
        </p:nvSpPr>
        <p:spPr>
          <a:xfrm rot="2700000">
            <a:off x="7113306" y="1020551"/>
            <a:ext cx="2053014" cy="620698"/>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36"/>
          <p:cNvSpPr/>
          <p:nvPr/>
        </p:nvSpPr>
        <p:spPr>
          <a:xfrm rot="-2700000">
            <a:off x="7113343" y="1020432"/>
            <a:ext cx="2053014" cy="620698"/>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aphicFrame>
        <p:nvGraphicFramePr>
          <p:cNvPr id="5" name="Table 4">
            <a:extLst>
              <a:ext uri="{FF2B5EF4-FFF2-40B4-BE49-F238E27FC236}">
                <a16:creationId xmlns:a16="http://schemas.microsoft.com/office/drawing/2014/main" id="{FD0117BB-09E6-E41A-3F9B-78EB59D205CA}"/>
              </a:ext>
            </a:extLst>
          </p:cNvPr>
          <p:cNvGraphicFramePr>
            <a:graphicFrameLocks noGrp="1"/>
          </p:cNvGraphicFramePr>
          <p:nvPr>
            <p:extLst>
              <p:ext uri="{D42A27DB-BD31-4B8C-83A1-F6EECF244321}">
                <p14:modId xmlns:p14="http://schemas.microsoft.com/office/powerpoint/2010/main" val="3611214943"/>
              </p:ext>
            </p:extLst>
          </p:nvPr>
        </p:nvGraphicFramePr>
        <p:xfrm>
          <a:off x="6843022" y="2168540"/>
          <a:ext cx="351155" cy="1092820"/>
        </p:xfrm>
        <a:graphic>
          <a:graphicData uri="http://schemas.openxmlformats.org/drawingml/2006/table">
            <a:tbl>
              <a:tblPr firstRow="1" bandRow="1">
                <a:tableStyleId>{F7E60C89-831B-41B6-9071-58C76E6AD08C}</a:tableStyleId>
              </a:tblPr>
              <a:tblGrid>
                <a:gridCol w="351155">
                  <a:extLst>
                    <a:ext uri="{9D8B030D-6E8A-4147-A177-3AD203B41FA5}">
                      <a16:colId xmlns:a16="http://schemas.microsoft.com/office/drawing/2014/main" val="3081209693"/>
                    </a:ext>
                  </a:extLst>
                </a:gridCol>
              </a:tblGrid>
              <a:tr h="218564">
                <a:tc>
                  <a:txBody>
                    <a:bodyPr/>
                    <a:lstStyle/>
                    <a:p>
                      <a:r>
                        <a:rPr lang="en-IN" sz="700" dirty="0"/>
                        <a:t>✔️</a:t>
                      </a: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970147613"/>
                  </a:ext>
                </a:extLst>
              </a:tr>
              <a:tr h="218564">
                <a:tc>
                  <a:txBody>
                    <a:bodyPr/>
                    <a:lstStyle/>
                    <a:p>
                      <a:r>
                        <a:rPr lang="en-IN" sz="700" dirty="0"/>
                        <a:t>✔️</a:t>
                      </a: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479834950"/>
                  </a:ext>
                </a:extLst>
              </a:tr>
              <a:tr h="218564">
                <a:tc>
                  <a:txBody>
                    <a:bodyPr/>
                    <a:lstStyle/>
                    <a:p>
                      <a:r>
                        <a:rPr lang="en-IN" sz="700" dirty="0"/>
                        <a:t>✔️</a:t>
                      </a: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18422204"/>
                  </a:ext>
                </a:extLst>
              </a:tr>
              <a:tr h="218564">
                <a:tc>
                  <a:txBody>
                    <a:bodyPr/>
                    <a:lstStyle/>
                    <a:p>
                      <a:r>
                        <a:rPr lang="en-IN" sz="700" dirty="0"/>
                        <a:t>✔️</a:t>
                      </a: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81844839"/>
                  </a:ext>
                </a:extLst>
              </a:tr>
              <a:tr h="218564">
                <a:tc>
                  <a:txBody>
                    <a:bodyPr/>
                    <a:lstStyle/>
                    <a:p>
                      <a:r>
                        <a:rPr lang="en-IN" sz="700" dirty="0"/>
                        <a:t>❌</a:t>
                      </a: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650801925"/>
                  </a:ext>
                </a:extLst>
              </a:tr>
            </a:tbl>
          </a:graphicData>
        </a:graphic>
      </p:graphicFrame>
    </p:spTree>
    <p:extLst>
      <p:ext uri="{BB962C8B-B14F-4D97-AF65-F5344CB8AC3E}">
        <p14:creationId xmlns:p14="http://schemas.microsoft.com/office/powerpoint/2010/main" val="3355491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80"/>
        <p:cNvGrpSpPr/>
        <p:nvPr/>
      </p:nvGrpSpPr>
      <p:grpSpPr>
        <a:xfrm>
          <a:off x="0" y="0"/>
          <a:ext cx="0" cy="0"/>
          <a:chOff x="0" y="0"/>
          <a:chExt cx="0" cy="0"/>
        </a:xfrm>
      </p:grpSpPr>
      <p:sp>
        <p:nvSpPr>
          <p:cNvPr id="5" name="Title 4">
            <a:extLst>
              <a:ext uri="{FF2B5EF4-FFF2-40B4-BE49-F238E27FC236}">
                <a16:creationId xmlns:a16="http://schemas.microsoft.com/office/drawing/2014/main" id="{2EA356DB-DC50-DEA5-1E86-DEC414CF3749}"/>
              </a:ext>
            </a:extLst>
          </p:cNvPr>
          <p:cNvSpPr>
            <a:spLocks noGrp="1"/>
          </p:cNvSpPr>
          <p:nvPr>
            <p:ph type="title"/>
          </p:nvPr>
        </p:nvSpPr>
        <p:spPr>
          <a:xfrm>
            <a:off x="2766300" y="1123657"/>
            <a:ext cx="3611400" cy="2896185"/>
          </a:xfrm>
        </p:spPr>
        <p:txBody>
          <a:bodyPr/>
          <a:lstStyle/>
          <a:p>
            <a:pPr algn="l"/>
            <a:r>
              <a:rPr lang="en-US" sz="1600" dirty="0"/>
              <a:t>Chinese LLMs will be communist </a:t>
            </a:r>
            <a:br>
              <a:rPr lang="en-US" sz="1600" dirty="0"/>
            </a:br>
            <a:r>
              <a:rPr lang="en-US" sz="1600" dirty="0"/>
              <a:t>There will be no unbiased LLM</a:t>
            </a:r>
            <a:br>
              <a:rPr lang="en-US" sz="1600" dirty="0"/>
            </a:br>
            <a:r>
              <a:rPr lang="en-US" sz="1600" dirty="0" err="1"/>
              <a:t>LLM</a:t>
            </a:r>
            <a:r>
              <a:rPr lang="en-US" sz="1600" dirty="0"/>
              <a:t> families will respond similarly</a:t>
            </a:r>
            <a:br>
              <a:rPr lang="en-US" sz="1600" dirty="0"/>
            </a:br>
            <a:r>
              <a:rPr lang="en-US" sz="1600" dirty="0"/>
              <a:t>LLMs would fail to give detailed answers and hence hallucinate</a:t>
            </a:r>
            <a:br>
              <a:rPr lang="en-US" sz="1600" dirty="0"/>
            </a:br>
            <a:r>
              <a:rPr lang="en-US" sz="1600" dirty="0"/>
              <a:t>Finetuning would affect the biases significantly</a:t>
            </a:r>
            <a:endParaRPr lang="en-IN" sz="1600" dirty="0"/>
          </a:p>
        </p:txBody>
      </p:sp>
    </p:spTree>
    <p:extLst>
      <p:ext uri="{BB962C8B-B14F-4D97-AF65-F5344CB8AC3E}">
        <p14:creationId xmlns:p14="http://schemas.microsoft.com/office/powerpoint/2010/main" val="268437017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80"/>
        <p:cNvGrpSpPr/>
        <p:nvPr/>
      </p:nvGrpSpPr>
      <p:grpSpPr>
        <a:xfrm>
          <a:off x="0" y="0"/>
          <a:ext cx="0" cy="0"/>
          <a:chOff x="0" y="0"/>
          <a:chExt cx="0" cy="0"/>
        </a:xfrm>
      </p:grpSpPr>
      <p:sp>
        <p:nvSpPr>
          <p:cNvPr id="4" name="Google Shape;941;p59">
            <a:extLst>
              <a:ext uri="{FF2B5EF4-FFF2-40B4-BE49-F238E27FC236}">
                <a16:creationId xmlns:a16="http://schemas.microsoft.com/office/drawing/2014/main" id="{99ADCB03-C01C-A77A-A2FB-A8F95A0EB8A1}"/>
              </a:ext>
            </a:extLst>
          </p:cNvPr>
          <p:cNvSpPr txBox="1">
            <a:spLocks/>
          </p:cNvSpPr>
          <p:nvPr/>
        </p:nvSpPr>
        <p:spPr>
          <a:xfrm>
            <a:off x="2393240" y="2330068"/>
            <a:ext cx="4466700" cy="64956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600"/>
              <a:buFont typeface="Krona One"/>
              <a:buNone/>
              <a:defRPr sz="3500" b="1" i="0" u="none" strike="noStrike" cap="none">
                <a:solidFill>
                  <a:schemeClr val="dk1"/>
                </a:solidFill>
                <a:latin typeface="Krona One"/>
                <a:ea typeface="Krona One"/>
                <a:cs typeface="Krona One"/>
                <a:sym typeface="Krona One"/>
              </a:defRPr>
            </a:lvl1pPr>
            <a:lvl2pPr marR="0" lvl="1"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2pPr>
            <a:lvl3pPr marR="0" lvl="2"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3pPr>
            <a:lvl4pPr marR="0" lvl="3"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4pPr>
            <a:lvl5pPr marR="0" lvl="4"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5pPr>
            <a:lvl6pPr marR="0" lvl="5"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6pPr>
            <a:lvl7pPr marR="0" lvl="6"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7pPr>
            <a:lvl8pPr marR="0" lvl="7"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8pPr>
            <a:lvl9pPr marR="0" lvl="8"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9pPr>
          </a:lstStyle>
          <a:p>
            <a:pPr algn="r"/>
            <a:r>
              <a:rPr lang="en-IN" dirty="0"/>
              <a:t>THANKS!</a:t>
            </a:r>
          </a:p>
        </p:txBody>
      </p:sp>
      <p:cxnSp>
        <p:nvCxnSpPr>
          <p:cNvPr id="5" name="Google Shape;965;p59">
            <a:extLst>
              <a:ext uri="{FF2B5EF4-FFF2-40B4-BE49-F238E27FC236}">
                <a16:creationId xmlns:a16="http://schemas.microsoft.com/office/drawing/2014/main" id="{B5AFF505-0590-8CC1-F41A-CC3FAFFA614A}"/>
              </a:ext>
            </a:extLst>
          </p:cNvPr>
          <p:cNvCxnSpPr/>
          <p:nvPr/>
        </p:nvCxnSpPr>
        <p:spPr>
          <a:xfrm>
            <a:off x="2393240" y="2654849"/>
            <a:ext cx="1323300" cy="0"/>
          </a:xfrm>
          <a:prstGeom prst="straightConnector1">
            <a:avLst/>
          </a:prstGeom>
          <a:noFill/>
          <a:ln w="76200"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11039825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80"/>
        <p:cNvGrpSpPr/>
        <p:nvPr/>
      </p:nvGrpSpPr>
      <p:grpSpPr>
        <a:xfrm>
          <a:off x="0" y="0"/>
          <a:ext cx="0" cy="0"/>
          <a:chOff x="0" y="0"/>
          <a:chExt cx="0" cy="0"/>
        </a:xfrm>
      </p:grpSpPr>
      <p:sp>
        <p:nvSpPr>
          <p:cNvPr id="381" name="Google Shape;381;p35"/>
          <p:cNvSpPr txBox="1">
            <a:spLocks noGrp="1"/>
          </p:cNvSpPr>
          <p:nvPr>
            <p:ph type="title"/>
          </p:nvPr>
        </p:nvSpPr>
        <p:spPr>
          <a:xfrm>
            <a:off x="2028006" y="2362474"/>
            <a:ext cx="5087987" cy="735601"/>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INTRODUCTION</a:t>
            </a:r>
            <a:endParaRPr dirty="0"/>
          </a:p>
        </p:txBody>
      </p:sp>
      <p:sp>
        <p:nvSpPr>
          <p:cNvPr id="382" name="Google Shape;382;p35"/>
          <p:cNvSpPr txBox="1">
            <a:spLocks noGrp="1"/>
          </p:cNvSpPr>
          <p:nvPr>
            <p:ph type="title" idx="2"/>
          </p:nvPr>
        </p:nvSpPr>
        <p:spPr>
          <a:xfrm>
            <a:off x="3501750" y="989101"/>
            <a:ext cx="2140500" cy="1210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_01</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87"/>
        <p:cNvGrpSpPr/>
        <p:nvPr/>
      </p:nvGrpSpPr>
      <p:grpSpPr>
        <a:xfrm>
          <a:off x="0" y="0"/>
          <a:ext cx="0" cy="0"/>
          <a:chOff x="0" y="0"/>
          <a:chExt cx="0" cy="0"/>
        </a:xfrm>
      </p:grpSpPr>
      <p:sp>
        <p:nvSpPr>
          <p:cNvPr id="388" name="Google Shape;388;p36"/>
          <p:cNvSpPr txBox="1">
            <a:spLocks noGrp="1"/>
          </p:cNvSpPr>
          <p:nvPr>
            <p:ph type="title"/>
          </p:nvPr>
        </p:nvSpPr>
        <p:spPr>
          <a:xfrm>
            <a:off x="1357948" y="1085092"/>
            <a:ext cx="6034007" cy="689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COLD WAR</a:t>
            </a:r>
            <a:endParaRPr dirty="0"/>
          </a:p>
        </p:txBody>
      </p:sp>
      <p:sp>
        <p:nvSpPr>
          <p:cNvPr id="389" name="Google Shape;389;p36"/>
          <p:cNvSpPr txBox="1">
            <a:spLocks noGrp="1"/>
          </p:cNvSpPr>
          <p:nvPr>
            <p:ph type="subTitle" idx="1"/>
          </p:nvPr>
        </p:nvSpPr>
        <p:spPr>
          <a:xfrm>
            <a:off x="1419838" y="1917080"/>
            <a:ext cx="5910230" cy="1309340"/>
          </a:xfrm>
          <a:prstGeom prst="rect">
            <a:avLst/>
          </a:prstGeom>
        </p:spPr>
        <p:txBody>
          <a:bodyPr spcFirstLastPara="1" wrap="square" lIns="91425" tIns="91425" rIns="91425" bIns="91425" anchor="t" anchorCtr="0">
            <a:noAutofit/>
          </a:bodyPr>
          <a:lstStyle/>
          <a:p>
            <a:pPr marL="0" lvl="0" indent="0" rtl="0">
              <a:spcBef>
                <a:spcPts val="0"/>
              </a:spcBef>
              <a:spcAft>
                <a:spcPts val="0"/>
              </a:spcAft>
            </a:pPr>
            <a:r>
              <a:rPr lang="en-US" dirty="0"/>
              <a:t>During the Cold War, the US and USSR both used disinformation to shape global perceptions and undermine each other. The Soviet Union spread false narratives about American instability and racial tensions, while the US, through agencies like the CIA, disseminated misleading information to cast doubt on Soviet intentions and destabilize Communist regimes.</a:t>
            </a:r>
            <a:endParaRPr dirty="0"/>
          </a:p>
        </p:txBody>
      </p:sp>
      <p:sp>
        <p:nvSpPr>
          <p:cNvPr id="390" name="Google Shape;390;p36"/>
          <p:cNvSpPr/>
          <p:nvPr/>
        </p:nvSpPr>
        <p:spPr>
          <a:xfrm rot="2700000">
            <a:off x="7113306" y="1020551"/>
            <a:ext cx="2053014" cy="620698"/>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36"/>
          <p:cNvSpPr/>
          <p:nvPr/>
        </p:nvSpPr>
        <p:spPr>
          <a:xfrm rot="-2700000">
            <a:off x="7113343" y="1020432"/>
            <a:ext cx="2053014" cy="620698"/>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87"/>
        <p:cNvGrpSpPr/>
        <p:nvPr/>
      </p:nvGrpSpPr>
      <p:grpSpPr>
        <a:xfrm>
          <a:off x="0" y="0"/>
          <a:ext cx="0" cy="0"/>
          <a:chOff x="0" y="0"/>
          <a:chExt cx="0" cy="0"/>
        </a:xfrm>
      </p:grpSpPr>
      <p:sp>
        <p:nvSpPr>
          <p:cNvPr id="388" name="Google Shape;388;p36"/>
          <p:cNvSpPr txBox="1">
            <a:spLocks noGrp="1"/>
          </p:cNvSpPr>
          <p:nvPr>
            <p:ph type="title"/>
          </p:nvPr>
        </p:nvSpPr>
        <p:spPr>
          <a:xfrm>
            <a:off x="1357948" y="1085092"/>
            <a:ext cx="6034007" cy="689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INTRODUCTION</a:t>
            </a:r>
            <a:endParaRPr dirty="0"/>
          </a:p>
        </p:txBody>
      </p:sp>
      <p:sp>
        <p:nvSpPr>
          <p:cNvPr id="389" name="Google Shape;389;p36"/>
          <p:cNvSpPr txBox="1">
            <a:spLocks noGrp="1"/>
          </p:cNvSpPr>
          <p:nvPr>
            <p:ph type="subTitle" idx="1"/>
          </p:nvPr>
        </p:nvSpPr>
        <p:spPr>
          <a:xfrm>
            <a:off x="1555429" y="1917080"/>
            <a:ext cx="5639048" cy="1309340"/>
          </a:xfrm>
          <a:prstGeom prst="rect">
            <a:avLst/>
          </a:prstGeom>
        </p:spPr>
        <p:txBody>
          <a:bodyPr spcFirstLastPara="1" wrap="square" lIns="91425" tIns="91425" rIns="91425" bIns="91425" anchor="t" anchorCtr="0">
            <a:noAutofit/>
          </a:bodyPr>
          <a:lstStyle/>
          <a:p>
            <a:pPr marL="0" lvl="0" indent="0" rtl="0">
              <a:spcBef>
                <a:spcPts val="0"/>
              </a:spcBef>
              <a:spcAft>
                <a:spcPts val="0"/>
              </a:spcAft>
            </a:pPr>
            <a:r>
              <a:rPr lang="en-US" dirty="0"/>
              <a:t>This project analyzes biases in 4-bit LLMs like Mistral:7b , Phi-2, LLaMA-3, and </a:t>
            </a:r>
            <a:r>
              <a:rPr lang="en-US" dirty="0" err="1"/>
              <a:t>WizardLM</a:t>
            </a:r>
            <a:r>
              <a:rPr lang="en-US" dirty="0"/>
              <a:t> concerning Cold War themes. It explores how these models reflect or amplify biases about the US and USSR, focusing on proxy wars, security, education, and interventions to reveal systemic narrative biases.</a:t>
            </a:r>
            <a:endParaRPr dirty="0"/>
          </a:p>
        </p:txBody>
      </p:sp>
      <p:sp>
        <p:nvSpPr>
          <p:cNvPr id="390" name="Google Shape;390;p36"/>
          <p:cNvSpPr/>
          <p:nvPr/>
        </p:nvSpPr>
        <p:spPr>
          <a:xfrm rot="2700000">
            <a:off x="7113306" y="1020551"/>
            <a:ext cx="2053014" cy="620698"/>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36"/>
          <p:cNvSpPr/>
          <p:nvPr/>
        </p:nvSpPr>
        <p:spPr>
          <a:xfrm rot="-2700000">
            <a:off x="7113343" y="1020432"/>
            <a:ext cx="2053014" cy="620698"/>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665073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358" name="Google Shape;358;p34"/>
          <p:cNvSpPr txBox="1">
            <a:spLocks noGrp="1"/>
          </p:cNvSpPr>
          <p:nvPr>
            <p:ph type="subTitle" idx="3"/>
          </p:nvPr>
        </p:nvSpPr>
        <p:spPr>
          <a:xfrm>
            <a:off x="1660550" y="1631635"/>
            <a:ext cx="2779200" cy="409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solidFill>
                  <a:schemeClr val="bg1">
                    <a:lumMod val="75000"/>
                  </a:schemeClr>
                </a:solidFill>
              </a:rPr>
              <a:t>INTRODUCTION</a:t>
            </a:r>
            <a:endParaRPr dirty="0">
              <a:solidFill>
                <a:schemeClr val="bg1">
                  <a:lumMod val="75000"/>
                </a:schemeClr>
              </a:solidFill>
            </a:endParaRPr>
          </a:p>
        </p:txBody>
      </p:sp>
      <p:sp>
        <p:nvSpPr>
          <p:cNvPr id="359" name="Google Shape;359;p34"/>
          <p:cNvSpPr txBox="1">
            <a:spLocks noGrp="1"/>
          </p:cNvSpPr>
          <p:nvPr>
            <p:ph type="title" idx="2"/>
          </p:nvPr>
        </p:nvSpPr>
        <p:spPr>
          <a:xfrm>
            <a:off x="720000" y="1488975"/>
            <a:ext cx="903600" cy="695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_01</a:t>
            </a:r>
            <a:endParaRPr dirty="0"/>
          </a:p>
        </p:txBody>
      </p:sp>
      <p:sp>
        <p:nvSpPr>
          <p:cNvPr id="360" name="Google Shape;360;p3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TABLE OF CONTENTS</a:t>
            </a:r>
            <a:endParaRPr/>
          </a:p>
        </p:txBody>
      </p:sp>
      <p:sp>
        <p:nvSpPr>
          <p:cNvPr id="362" name="Google Shape;362;p34"/>
          <p:cNvSpPr txBox="1">
            <a:spLocks noGrp="1"/>
          </p:cNvSpPr>
          <p:nvPr>
            <p:ph type="title" idx="4"/>
          </p:nvPr>
        </p:nvSpPr>
        <p:spPr>
          <a:xfrm>
            <a:off x="4709150" y="1488975"/>
            <a:ext cx="903600" cy="695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_02</a:t>
            </a:r>
            <a:endParaRPr/>
          </a:p>
        </p:txBody>
      </p:sp>
      <p:sp>
        <p:nvSpPr>
          <p:cNvPr id="364" name="Google Shape;364;p34"/>
          <p:cNvSpPr txBox="1">
            <a:spLocks noGrp="1"/>
          </p:cNvSpPr>
          <p:nvPr>
            <p:ph type="subTitle" idx="6"/>
          </p:nvPr>
        </p:nvSpPr>
        <p:spPr>
          <a:xfrm>
            <a:off x="5649700" y="1638095"/>
            <a:ext cx="2779200" cy="409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TECHNOLOGIES</a:t>
            </a:r>
            <a:endParaRPr dirty="0"/>
          </a:p>
        </p:txBody>
      </p:sp>
      <p:sp>
        <p:nvSpPr>
          <p:cNvPr id="365" name="Google Shape;365;p34"/>
          <p:cNvSpPr txBox="1">
            <a:spLocks noGrp="1"/>
          </p:cNvSpPr>
          <p:nvPr>
            <p:ph type="title" idx="7"/>
          </p:nvPr>
        </p:nvSpPr>
        <p:spPr>
          <a:xfrm>
            <a:off x="720000" y="2551225"/>
            <a:ext cx="903600" cy="695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_03</a:t>
            </a:r>
            <a:endParaRPr/>
          </a:p>
        </p:txBody>
      </p:sp>
      <p:sp>
        <p:nvSpPr>
          <p:cNvPr id="367" name="Google Shape;367;p34"/>
          <p:cNvSpPr txBox="1">
            <a:spLocks noGrp="1"/>
          </p:cNvSpPr>
          <p:nvPr>
            <p:ph type="subTitle" idx="9"/>
          </p:nvPr>
        </p:nvSpPr>
        <p:spPr>
          <a:xfrm>
            <a:off x="1660550" y="2706677"/>
            <a:ext cx="2779200" cy="409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METHODOLOGY</a:t>
            </a:r>
            <a:endParaRPr dirty="0"/>
          </a:p>
        </p:txBody>
      </p:sp>
      <p:sp>
        <p:nvSpPr>
          <p:cNvPr id="368" name="Google Shape;368;p34"/>
          <p:cNvSpPr txBox="1">
            <a:spLocks noGrp="1"/>
          </p:cNvSpPr>
          <p:nvPr>
            <p:ph type="title" idx="13"/>
          </p:nvPr>
        </p:nvSpPr>
        <p:spPr>
          <a:xfrm>
            <a:off x="4709150" y="2551225"/>
            <a:ext cx="903600" cy="695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_04</a:t>
            </a:r>
            <a:endParaRPr/>
          </a:p>
        </p:txBody>
      </p:sp>
      <p:sp>
        <p:nvSpPr>
          <p:cNvPr id="370" name="Google Shape;370;p34"/>
          <p:cNvSpPr txBox="1">
            <a:spLocks noGrp="1"/>
          </p:cNvSpPr>
          <p:nvPr>
            <p:ph type="subTitle" idx="15"/>
          </p:nvPr>
        </p:nvSpPr>
        <p:spPr>
          <a:xfrm>
            <a:off x="5649700" y="2694175"/>
            <a:ext cx="2779200" cy="409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RESULT</a:t>
            </a:r>
            <a:endParaRPr dirty="0"/>
          </a:p>
        </p:txBody>
      </p:sp>
      <p:sp>
        <p:nvSpPr>
          <p:cNvPr id="371" name="Google Shape;371;p34"/>
          <p:cNvSpPr txBox="1">
            <a:spLocks noGrp="1"/>
          </p:cNvSpPr>
          <p:nvPr>
            <p:ph type="title" idx="16"/>
          </p:nvPr>
        </p:nvSpPr>
        <p:spPr>
          <a:xfrm>
            <a:off x="720000" y="3613475"/>
            <a:ext cx="903600" cy="695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_05</a:t>
            </a:r>
            <a:endParaRPr/>
          </a:p>
        </p:txBody>
      </p:sp>
      <p:sp>
        <p:nvSpPr>
          <p:cNvPr id="373" name="Google Shape;373;p34"/>
          <p:cNvSpPr txBox="1">
            <a:spLocks noGrp="1"/>
          </p:cNvSpPr>
          <p:nvPr>
            <p:ph type="subTitle" idx="18"/>
          </p:nvPr>
        </p:nvSpPr>
        <p:spPr>
          <a:xfrm>
            <a:off x="1660550" y="3756425"/>
            <a:ext cx="2779200" cy="409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CONCLUSION</a:t>
            </a:r>
            <a:endParaRPr dirty="0"/>
          </a:p>
        </p:txBody>
      </p:sp>
      <p:sp>
        <p:nvSpPr>
          <p:cNvPr id="374" name="Google Shape;374;p34"/>
          <p:cNvSpPr/>
          <p:nvPr/>
        </p:nvSpPr>
        <p:spPr>
          <a:xfrm rot="5400000">
            <a:off x="6397725" y="4172300"/>
            <a:ext cx="436200" cy="4362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4"/>
          <p:cNvSpPr/>
          <p:nvPr/>
        </p:nvSpPr>
        <p:spPr>
          <a:xfrm rot="5400000">
            <a:off x="6947475" y="4172300"/>
            <a:ext cx="436200" cy="4362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4"/>
          <p:cNvSpPr/>
          <p:nvPr/>
        </p:nvSpPr>
        <p:spPr>
          <a:xfrm rot="5400000">
            <a:off x="7497225" y="4172300"/>
            <a:ext cx="436200" cy="4362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109735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80"/>
        <p:cNvGrpSpPr/>
        <p:nvPr/>
      </p:nvGrpSpPr>
      <p:grpSpPr>
        <a:xfrm>
          <a:off x="0" y="0"/>
          <a:ext cx="0" cy="0"/>
          <a:chOff x="0" y="0"/>
          <a:chExt cx="0" cy="0"/>
        </a:xfrm>
      </p:grpSpPr>
      <p:sp>
        <p:nvSpPr>
          <p:cNvPr id="381" name="Google Shape;381;p35"/>
          <p:cNvSpPr txBox="1">
            <a:spLocks noGrp="1"/>
          </p:cNvSpPr>
          <p:nvPr>
            <p:ph type="title"/>
          </p:nvPr>
        </p:nvSpPr>
        <p:spPr>
          <a:xfrm>
            <a:off x="2028006" y="2362474"/>
            <a:ext cx="5087987" cy="735601"/>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TECHNOLOGIES</a:t>
            </a:r>
            <a:endParaRPr dirty="0"/>
          </a:p>
        </p:txBody>
      </p:sp>
      <p:sp>
        <p:nvSpPr>
          <p:cNvPr id="382" name="Google Shape;382;p35"/>
          <p:cNvSpPr txBox="1">
            <a:spLocks noGrp="1"/>
          </p:cNvSpPr>
          <p:nvPr>
            <p:ph type="title" idx="2"/>
          </p:nvPr>
        </p:nvSpPr>
        <p:spPr>
          <a:xfrm>
            <a:off x="3501750" y="989101"/>
            <a:ext cx="2140500" cy="1210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_02</a:t>
            </a:r>
            <a:endParaRPr dirty="0"/>
          </a:p>
        </p:txBody>
      </p:sp>
    </p:spTree>
    <p:extLst>
      <p:ext uri="{BB962C8B-B14F-4D97-AF65-F5344CB8AC3E}">
        <p14:creationId xmlns:p14="http://schemas.microsoft.com/office/powerpoint/2010/main" val="11187340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87"/>
        <p:cNvGrpSpPr/>
        <p:nvPr/>
      </p:nvGrpSpPr>
      <p:grpSpPr>
        <a:xfrm>
          <a:off x="0" y="0"/>
          <a:ext cx="0" cy="0"/>
          <a:chOff x="0" y="0"/>
          <a:chExt cx="0" cy="0"/>
        </a:xfrm>
      </p:grpSpPr>
      <p:sp>
        <p:nvSpPr>
          <p:cNvPr id="388" name="Google Shape;388;p36"/>
          <p:cNvSpPr txBox="1">
            <a:spLocks noGrp="1"/>
          </p:cNvSpPr>
          <p:nvPr>
            <p:ph type="title"/>
          </p:nvPr>
        </p:nvSpPr>
        <p:spPr>
          <a:xfrm>
            <a:off x="1997700" y="1095561"/>
            <a:ext cx="5148600" cy="689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400" dirty="0"/>
              <a:t>Large Language Models</a:t>
            </a:r>
            <a:endParaRPr sz="2400" dirty="0"/>
          </a:p>
        </p:txBody>
      </p:sp>
      <p:sp>
        <p:nvSpPr>
          <p:cNvPr id="389" name="Google Shape;389;p36"/>
          <p:cNvSpPr txBox="1">
            <a:spLocks noGrp="1"/>
          </p:cNvSpPr>
          <p:nvPr>
            <p:ph type="subTitle" idx="1"/>
          </p:nvPr>
        </p:nvSpPr>
        <p:spPr>
          <a:xfrm>
            <a:off x="1997700" y="2010151"/>
            <a:ext cx="5148600" cy="18126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IN" dirty="0"/>
              <a:t>L</a:t>
            </a:r>
            <a:r>
              <a:rPr lang="en" dirty="0"/>
              <a:t>LM stands for “Large Language Model”. </a:t>
            </a:r>
            <a:r>
              <a:rPr lang="en-IN" dirty="0"/>
              <a:t>I</a:t>
            </a:r>
            <a:r>
              <a:rPr lang="en" dirty="0"/>
              <a:t>t refers to a type of artificial intelligence model designed to understand and generate human-like text. These models are trained on vast amounts of text data and are capable of performing a wide range of language related tasks</a:t>
            </a:r>
            <a:endParaRPr dirty="0"/>
          </a:p>
        </p:txBody>
      </p:sp>
      <p:sp>
        <p:nvSpPr>
          <p:cNvPr id="390" name="Google Shape;390;p36"/>
          <p:cNvSpPr/>
          <p:nvPr/>
        </p:nvSpPr>
        <p:spPr>
          <a:xfrm rot="2700000">
            <a:off x="7113306" y="1020551"/>
            <a:ext cx="2053014" cy="620698"/>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36"/>
          <p:cNvSpPr/>
          <p:nvPr/>
        </p:nvSpPr>
        <p:spPr>
          <a:xfrm rot="-2700000">
            <a:off x="7113343" y="1020432"/>
            <a:ext cx="2053014" cy="620698"/>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70820820"/>
      </p:ext>
    </p:extLst>
  </p:cSld>
  <p:clrMapOvr>
    <a:masterClrMapping/>
  </p:clrMapOvr>
</p:sld>
</file>

<file path=ppt/theme/theme1.xml><?xml version="1.0" encoding="utf-8"?>
<a:theme xmlns:a="http://schemas.openxmlformats.org/drawingml/2006/main" name="Adaptive Immunity Case Report by Slidesgo">
  <a:themeElements>
    <a:clrScheme name="Simple Light">
      <a:dk1>
        <a:srgbClr val="191919"/>
      </a:dk1>
      <a:lt1>
        <a:srgbClr val="FFFFFF"/>
      </a:lt1>
      <a:dk2>
        <a:srgbClr val="6360E0"/>
      </a:dk2>
      <a:lt2>
        <a:srgbClr val="FFFFFF"/>
      </a:lt2>
      <a:accent1>
        <a:srgbClr val="FFFFFF"/>
      </a:accent1>
      <a:accent2>
        <a:srgbClr val="FFFFFF"/>
      </a:accent2>
      <a:accent3>
        <a:srgbClr val="FFFFFF"/>
      </a:accent3>
      <a:accent4>
        <a:srgbClr val="FFFFFF"/>
      </a:accent4>
      <a:accent5>
        <a:srgbClr val="FFFFFF"/>
      </a:accent5>
      <a:accent6>
        <a:srgbClr val="FFFFFF"/>
      </a:accent6>
      <a:hlink>
        <a:srgbClr val="19191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179</TotalTime>
  <Words>1441</Words>
  <Application>Microsoft Office PowerPoint</Application>
  <PresentationFormat>On-screen Show (16:9)</PresentationFormat>
  <Paragraphs>352</Paragraphs>
  <Slides>34</Slides>
  <Notes>34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34</vt:i4>
      </vt:variant>
    </vt:vector>
  </HeadingPairs>
  <TitlesOfParts>
    <vt:vector size="39" baseType="lpstr">
      <vt:lpstr>Arial</vt:lpstr>
      <vt:lpstr>Comfortaa</vt:lpstr>
      <vt:lpstr>Krona One</vt:lpstr>
      <vt:lpstr>Bebas Neue</vt:lpstr>
      <vt:lpstr>Adaptive Immunity Case Report by Slidesgo</vt:lpstr>
      <vt:lpstr>Analysing Historical Bias in LLMs Through the Lens  of The Cold War</vt:lpstr>
      <vt:lpstr>—JOSEPH STALIN</vt:lpstr>
      <vt:lpstr>_01</vt:lpstr>
      <vt:lpstr>INTRODUCTION</vt:lpstr>
      <vt:lpstr>COLD WAR</vt:lpstr>
      <vt:lpstr>INTRODUCTION</vt:lpstr>
      <vt:lpstr>_01</vt:lpstr>
      <vt:lpstr>TECHNOLOGIES</vt:lpstr>
      <vt:lpstr>Large Language Models</vt:lpstr>
      <vt:lpstr>LLM Families</vt:lpstr>
      <vt:lpstr>_01</vt:lpstr>
      <vt:lpstr>METHODOLOGY</vt:lpstr>
      <vt:lpstr>Hardware</vt:lpstr>
      <vt:lpstr>Software</vt:lpstr>
      <vt:lpstr>Questions framed</vt:lpstr>
      <vt:lpstr>Questions framed</vt:lpstr>
      <vt:lpstr>Questions framed</vt:lpstr>
      <vt:lpstr>Questions framed</vt:lpstr>
      <vt:lpstr>Questions framed</vt:lpstr>
      <vt:lpstr>Questions framed</vt:lpstr>
      <vt:lpstr>_01</vt:lpstr>
      <vt:lpstr>RESULTS</vt:lpstr>
      <vt:lpstr>Cosine similarity (Q1-Q5)</vt:lpstr>
      <vt:lpstr>LLaMA</vt:lpstr>
      <vt:lpstr>Mistral</vt:lpstr>
      <vt:lpstr>Wizard</vt:lpstr>
      <vt:lpstr>Phi-2</vt:lpstr>
      <vt:lpstr>Independent LLMs</vt:lpstr>
      <vt:lpstr>_05</vt:lpstr>
      <vt:lpstr>_01</vt:lpstr>
      <vt:lpstr>CONCLUSIONS</vt:lpstr>
      <vt:lpstr>CONCLUSIONS</vt:lpstr>
      <vt:lpstr>Chinese LLMs will be communist  There will be no unbiased LLM LLM families will respond similarly LLMs would fail to give detailed answers and hence hallucinate Finetuning would affect the biases significantly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Analysing Historical Bias in LLMs Through the Lens  of The Cold War</dc:title>
  <cp:lastModifiedBy>Karmadeept Sarkar</cp:lastModifiedBy>
  <cp:revision>38</cp:revision>
  <dcterms:modified xsi:type="dcterms:W3CDTF">2024-08-23T19:34:36Z</dcterms:modified>
</cp:coreProperties>
</file>