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3" autoAdjust="0"/>
    <p:restoredTop sz="94660"/>
  </p:normalViewPr>
  <p:slideViewPr>
    <p:cSldViewPr snapToGrid="0">
      <p:cViewPr varScale="1">
        <p:scale>
          <a:sx n="70" d="100"/>
          <a:sy n="70" d="100"/>
        </p:scale>
        <p:origin x="3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283B-EC4C-4170-81B3-148222ACC03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4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283B-EC4C-4170-81B3-148222ACC03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283B-EC4C-4170-81B3-148222ACC03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5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283B-EC4C-4170-81B3-148222ACC03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0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283B-EC4C-4170-81B3-148222ACC03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74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283B-EC4C-4170-81B3-148222ACC03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8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283B-EC4C-4170-81B3-148222ACC03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1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283B-EC4C-4170-81B3-148222ACC03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283B-EC4C-4170-81B3-148222ACC03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9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5C283B-EC4C-4170-81B3-148222ACC03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8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283B-EC4C-4170-81B3-148222ACC03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9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5C283B-EC4C-4170-81B3-148222ACC03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95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57971F3-80C6-EE10-77D5-530D96185DB3}"/>
              </a:ext>
            </a:extLst>
          </p:cNvPr>
          <p:cNvSpPr/>
          <p:nvPr/>
        </p:nvSpPr>
        <p:spPr>
          <a:xfrm>
            <a:off x="516000" y="1248252"/>
            <a:ext cx="1517374" cy="529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466806C-E059-D2E0-A717-5F0BE86645C1}"/>
              </a:ext>
            </a:extLst>
          </p:cNvPr>
          <p:cNvSpPr txBox="1"/>
          <p:nvPr/>
        </p:nvSpPr>
        <p:spPr>
          <a:xfrm>
            <a:off x="720613" y="1280343"/>
            <a:ext cx="1205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PRAY FOR A BIT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550AB1D0-8EFD-CFA4-2AD0-C5AE1856250C}"/>
              </a:ext>
            </a:extLst>
          </p:cNvPr>
          <p:cNvCxnSpPr>
            <a:cxnSpLocks/>
          </p:cNvCxnSpPr>
          <p:nvPr/>
        </p:nvCxnSpPr>
        <p:spPr>
          <a:xfrm>
            <a:off x="1229138" y="920483"/>
            <a:ext cx="0" cy="34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9ED51687-FB74-58DE-44D9-0757844E315E}"/>
              </a:ext>
            </a:extLst>
          </p:cNvPr>
          <p:cNvCxnSpPr>
            <a:cxnSpLocks/>
          </p:cNvCxnSpPr>
          <p:nvPr/>
        </p:nvCxnSpPr>
        <p:spPr>
          <a:xfrm>
            <a:off x="1219198" y="1792124"/>
            <a:ext cx="0" cy="34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FB3D274-4A5E-4E3F-D176-1EBD8E541BD5}"/>
              </a:ext>
            </a:extLst>
          </p:cNvPr>
          <p:cNvSpPr/>
          <p:nvPr/>
        </p:nvSpPr>
        <p:spPr>
          <a:xfrm>
            <a:off x="530085" y="2135368"/>
            <a:ext cx="1517374" cy="529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62A57360-C9A1-3455-7B3E-6BE894065C7D}"/>
              </a:ext>
            </a:extLst>
          </p:cNvPr>
          <p:cNvCxnSpPr>
            <a:cxnSpLocks/>
          </p:cNvCxnSpPr>
          <p:nvPr/>
        </p:nvCxnSpPr>
        <p:spPr>
          <a:xfrm>
            <a:off x="1219198" y="2675512"/>
            <a:ext cx="0" cy="34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1266D377-01FC-FFBB-D00F-607C1668B41C}"/>
              </a:ext>
            </a:extLst>
          </p:cNvPr>
          <p:cNvCxnSpPr>
            <a:cxnSpLocks/>
          </p:cNvCxnSpPr>
          <p:nvPr/>
        </p:nvCxnSpPr>
        <p:spPr>
          <a:xfrm>
            <a:off x="1183502" y="3973987"/>
            <a:ext cx="0" cy="34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7435F43F-D7D4-FD90-7DDD-A660177FE3A8}"/>
              </a:ext>
            </a:extLst>
          </p:cNvPr>
          <p:cNvCxnSpPr>
            <a:cxnSpLocks/>
          </p:cNvCxnSpPr>
          <p:nvPr/>
        </p:nvCxnSpPr>
        <p:spPr>
          <a:xfrm>
            <a:off x="1245994" y="5009642"/>
            <a:ext cx="0" cy="34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EFAC8F9-C1F0-2FD4-6742-7C4419D2A9BD}"/>
              </a:ext>
            </a:extLst>
          </p:cNvPr>
          <p:cNvSpPr txBox="1"/>
          <p:nvPr/>
        </p:nvSpPr>
        <p:spPr>
          <a:xfrm>
            <a:off x="748746" y="2250722"/>
            <a:ext cx="13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LAY MY BED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366CF1ED-B25B-D2BB-7EFB-893FC5391636}"/>
              </a:ext>
            </a:extLst>
          </p:cNvPr>
          <p:cNvCxnSpPr>
            <a:cxnSpLocks/>
          </p:cNvCxnSpPr>
          <p:nvPr/>
        </p:nvCxnSpPr>
        <p:spPr>
          <a:xfrm>
            <a:off x="6125817" y="2916123"/>
            <a:ext cx="0" cy="762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E74189EC-CD61-0AE1-974D-793AB4A4ECFD}"/>
              </a:ext>
            </a:extLst>
          </p:cNvPr>
          <p:cNvSpPr/>
          <p:nvPr/>
        </p:nvSpPr>
        <p:spPr>
          <a:xfrm>
            <a:off x="8272259" y="5337274"/>
            <a:ext cx="1378226" cy="6972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8661BB0-D87F-3A94-CC68-B3E9C5D955B3}"/>
              </a:ext>
            </a:extLst>
          </p:cNvPr>
          <p:cNvSpPr txBox="1"/>
          <p:nvPr/>
        </p:nvSpPr>
        <p:spPr>
          <a:xfrm>
            <a:off x="8625102" y="5476816"/>
            <a:ext cx="85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0AD6B29-0C81-2255-82DC-09850082ED17}"/>
              </a:ext>
            </a:extLst>
          </p:cNvPr>
          <p:cNvSpPr/>
          <p:nvPr/>
        </p:nvSpPr>
        <p:spPr>
          <a:xfrm>
            <a:off x="409186" y="4410153"/>
            <a:ext cx="1517374" cy="529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EC3DD8F-C7C8-8697-252B-4A4F42FDA673}"/>
              </a:ext>
            </a:extLst>
          </p:cNvPr>
          <p:cNvSpPr txBox="1"/>
          <p:nvPr/>
        </p:nvSpPr>
        <p:spPr>
          <a:xfrm>
            <a:off x="541631" y="4626990"/>
            <a:ext cx="142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BRUSH MY TEETH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E94C39C-28A7-D8FE-0BE8-70FDF4F33356}"/>
              </a:ext>
            </a:extLst>
          </p:cNvPr>
          <p:cNvSpPr/>
          <p:nvPr/>
        </p:nvSpPr>
        <p:spPr>
          <a:xfrm>
            <a:off x="2913821" y="1785407"/>
            <a:ext cx="1517374" cy="529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043DCBF0-C571-C1B2-2FE1-CFBF024DC30E}"/>
              </a:ext>
            </a:extLst>
          </p:cNvPr>
          <p:cNvSpPr/>
          <p:nvPr/>
        </p:nvSpPr>
        <p:spPr>
          <a:xfrm>
            <a:off x="2913821" y="2795918"/>
            <a:ext cx="1517374" cy="529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50DAF4CA-7BCE-A316-9BA4-091D65BB658A}"/>
              </a:ext>
            </a:extLst>
          </p:cNvPr>
          <p:cNvSpPr/>
          <p:nvPr/>
        </p:nvSpPr>
        <p:spPr>
          <a:xfrm>
            <a:off x="2917962" y="3800917"/>
            <a:ext cx="1517374" cy="529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3AFE012F-F83F-F0BF-3BC5-C2369597AD0A}"/>
              </a:ext>
            </a:extLst>
          </p:cNvPr>
          <p:cNvSpPr/>
          <p:nvPr/>
        </p:nvSpPr>
        <p:spPr>
          <a:xfrm>
            <a:off x="2922101" y="4807911"/>
            <a:ext cx="1517374" cy="529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F168EDDD-0AC4-9284-8C77-5004B421CA53}"/>
              </a:ext>
            </a:extLst>
          </p:cNvPr>
          <p:cNvCxnSpPr>
            <a:cxnSpLocks/>
          </p:cNvCxnSpPr>
          <p:nvPr/>
        </p:nvCxnSpPr>
        <p:spPr>
          <a:xfrm flipV="1">
            <a:off x="3631092" y="5354198"/>
            <a:ext cx="0" cy="46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D764DF76-6C32-01B2-4616-EE06DC6265CD}"/>
              </a:ext>
            </a:extLst>
          </p:cNvPr>
          <p:cNvCxnSpPr>
            <a:cxnSpLocks/>
          </p:cNvCxnSpPr>
          <p:nvPr/>
        </p:nvCxnSpPr>
        <p:spPr>
          <a:xfrm flipV="1">
            <a:off x="3631088" y="3333743"/>
            <a:ext cx="0" cy="46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51405C64-0BF8-D98B-11F2-A77B46DD367C}"/>
              </a:ext>
            </a:extLst>
          </p:cNvPr>
          <p:cNvCxnSpPr>
            <a:cxnSpLocks/>
          </p:cNvCxnSpPr>
          <p:nvPr/>
        </p:nvCxnSpPr>
        <p:spPr>
          <a:xfrm flipV="1">
            <a:off x="3631088" y="4330280"/>
            <a:ext cx="0" cy="46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664845A-21C0-3A39-0598-0045944A0522}"/>
              </a:ext>
            </a:extLst>
          </p:cNvPr>
          <p:cNvSpPr txBox="1"/>
          <p:nvPr/>
        </p:nvSpPr>
        <p:spPr>
          <a:xfrm>
            <a:off x="3281359" y="4990994"/>
            <a:ext cx="120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DRESS UP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3EBA2144-0F03-CB90-8FFA-8E6F52979B62}"/>
              </a:ext>
            </a:extLst>
          </p:cNvPr>
          <p:cNvSpPr txBox="1"/>
          <p:nvPr/>
        </p:nvSpPr>
        <p:spPr>
          <a:xfrm rot="10800000" flipV="1">
            <a:off x="3055968" y="3892249"/>
            <a:ext cx="1374489" cy="274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STYLE MY HAIR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1101E815-F01D-3DB4-9F14-5900700394F9}"/>
              </a:ext>
            </a:extLst>
          </p:cNvPr>
          <p:cNvCxnSpPr>
            <a:cxnSpLocks/>
          </p:cNvCxnSpPr>
          <p:nvPr/>
        </p:nvCxnSpPr>
        <p:spPr>
          <a:xfrm flipV="1">
            <a:off x="3631088" y="2316105"/>
            <a:ext cx="0" cy="46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17F40794-D06F-FE69-8FEE-89693B5B9FA7}"/>
              </a:ext>
            </a:extLst>
          </p:cNvPr>
          <p:cNvCxnSpPr>
            <a:cxnSpLocks/>
          </p:cNvCxnSpPr>
          <p:nvPr/>
        </p:nvCxnSpPr>
        <p:spPr>
          <a:xfrm flipV="1">
            <a:off x="3631088" y="1318233"/>
            <a:ext cx="0" cy="46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5C16AA53-E088-27B3-0633-472C7E60F2BE}"/>
              </a:ext>
            </a:extLst>
          </p:cNvPr>
          <p:cNvSpPr txBox="1"/>
          <p:nvPr/>
        </p:nvSpPr>
        <p:spPr>
          <a:xfrm>
            <a:off x="3216961" y="2826412"/>
            <a:ext cx="1457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PUT ON MY </a:t>
            </a:r>
            <a:r>
              <a:rPr lang="en-US" sz="1200" dirty="0" smtClean="0"/>
              <a:t>NECKLACE</a:t>
            </a:r>
            <a:endParaRPr lang="en-US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96773588-ADE5-5E5F-4980-3D8F224D9CC6}"/>
              </a:ext>
            </a:extLst>
          </p:cNvPr>
          <p:cNvSpPr/>
          <p:nvPr/>
        </p:nvSpPr>
        <p:spPr>
          <a:xfrm>
            <a:off x="2869092" y="531589"/>
            <a:ext cx="1517374" cy="529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 MY SKINCARE</a:t>
            </a:r>
            <a:endParaRPr 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EB5AD4B-EB02-1DAA-9371-2B2531127782}"/>
              </a:ext>
            </a:extLst>
          </p:cNvPr>
          <p:cNvSpPr txBox="1"/>
          <p:nvPr/>
        </p:nvSpPr>
        <p:spPr>
          <a:xfrm rot="10800000" flipV="1">
            <a:off x="3050481" y="1883683"/>
            <a:ext cx="1450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PUT ON MY SHOES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413CFA9C-F009-2406-8216-D922ED15244B}"/>
              </a:ext>
            </a:extLst>
          </p:cNvPr>
          <p:cNvCxnSpPr>
            <a:cxnSpLocks/>
          </p:cNvCxnSpPr>
          <p:nvPr/>
        </p:nvCxnSpPr>
        <p:spPr>
          <a:xfrm flipV="1">
            <a:off x="4500764" y="1040014"/>
            <a:ext cx="160394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36B170C5-CD37-F412-401A-BE675688AA74}"/>
              </a:ext>
            </a:extLst>
          </p:cNvPr>
          <p:cNvCxnSpPr>
            <a:cxnSpLocks/>
          </p:cNvCxnSpPr>
          <p:nvPr/>
        </p:nvCxnSpPr>
        <p:spPr>
          <a:xfrm>
            <a:off x="6119187" y="1037967"/>
            <a:ext cx="0" cy="139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F90E9486-B2CF-CAF9-7ACC-6CD72D99713B}"/>
              </a:ext>
            </a:extLst>
          </p:cNvPr>
          <p:cNvSpPr/>
          <p:nvPr/>
        </p:nvSpPr>
        <p:spPr>
          <a:xfrm>
            <a:off x="5367130" y="2436314"/>
            <a:ext cx="1517374" cy="529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5D0B93A7-AC46-71D6-E25B-840A09A68B00}"/>
              </a:ext>
            </a:extLst>
          </p:cNvPr>
          <p:cNvSpPr txBox="1"/>
          <p:nvPr/>
        </p:nvSpPr>
        <p:spPr>
          <a:xfrm>
            <a:off x="5455121" y="2549692"/>
            <a:ext cx="1517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MY PERFUME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8E6365F5-92C5-41A8-67A1-9A6492692C34}"/>
              </a:ext>
            </a:extLst>
          </p:cNvPr>
          <p:cNvSpPr/>
          <p:nvPr/>
        </p:nvSpPr>
        <p:spPr>
          <a:xfrm>
            <a:off x="5410200" y="3678466"/>
            <a:ext cx="1474304" cy="5638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F1843170-728A-DA5E-BA68-04D463338034}"/>
              </a:ext>
            </a:extLst>
          </p:cNvPr>
          <p:cNvSpPr txBox="1"/>
          <p:nvPr/>
        </p:nvSpPr>
        <p:spPr>
          <a:xfrm>
            <a:off x="5455120" y="3788599"/>
            <a:ext cx="1517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PUT ON MY ID CARD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97DA1C97-663C-9DF6-7FDD-091FFB53B8C9}"/>
              </a:ext>
            </a:extLst>
          </p:cNvPr>
          <p:cNvCxnSpPr>
            <a:cxnSpLocks/>
          </p:cNvCxnSpPr>
          <p:nvPr/>
        </p:nvCxnSpPr>
        <p:spPr>
          <a:xfrm flipV="1">
            <a:off x="6896296" y="3927098"/>
            <a:ext cx="10450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68AF5CFF-10FE-0BF2-68B1-E3F6D7A688F1}"/>
              </a:ext>
            </a:extLst>
          </p:cNvPr>
          <p:cNvSpPr/>
          <p:nvPr/>
        </p:nvSpPr>
        <p:spPr>
          <a:xfrm>
            <a:off x="7926460" y="3628908"/>
            <a:ext cx="1972911" cy="762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BC747A41-D35E-F3B3-4C0D-470167AA83D2}"/>
              </a:ext>
            </a:extLst>
          </p:cNvPr>
          <p:cNvSpPr txBox="1"/>
          <p:nvPr/>
        </p:nvSpPr>
        <p:spPr>
          <a:xfrm>
            <a:off x="7926462" y="3744920"/>
            <a:ext cx="2071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 A THOROUGH CHECK AROUND MY ROOM SO I DON’T FORGET ANYTHING</a:t>
            </a:r>
            <a:endParaRPr lang="en-US" sz="12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6C35004-E6A7-DA7B-B527-143651C32BF0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8912915" y="4391251"/>
            <a:ext cx="1" cy="96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nip Diagonal Corner Rectangle 1"/>
          <p:cNvSpPr/>
          <p:nvPr/>
        </p:nvSpPr>
        <p:spPr>
          <a:xfrm>
            <a:off x="504820" y="286180"/>
            <a:ext cx="1539734" cy="597974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48747" y="393126"/>
            <a:ext cx="1177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WAKE UP BY 7:00AM</a:t>
            </a:r>
            <a:endParaRPr lang="en-US" sz="1400" dirty="0"/>
          </a:p>
        </p:txBody>
      </p:sp>
      <p:sp>
        <p:nvSpPr>
          <p:cNvPr id="14" name="Teardrop 13"/>
          <p:cNvSpPr/>
          <p:nvPr/>
        </p:nvSpPr>
        <p:spPr>
          <a:xfrm>
            <a:off x="277376" y="3145570"/>
            <a:ext cx="1594489" cy="757990"/>
          </a:xfrm>
          <a:prstGeom prst="teardrop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1631" y="3145598"/>
            <a:ext cx="1086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PICK OUT MY OUTFIT FOR THE DAY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082309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</TotalTime>
  <Words>58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Comfort sako</dc:creator>
  <cp:lastModifiedBy>Microsoft account</cp:lastModifiedBy>
  <cp:revision>5</cp:revision>
  <dcterms:created xsi:type="dcterms:W3CDTF">2023-04-11T17:34:29Z</dcterms:created>
  <dcterms:modified xsi:type="dcterms:W3CDTF">2024-04-08T16:35:03Z</dcterms:modified>
</cp:coreProperties>
</file>