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FF3EA5-F00E-48E2-9E5B-5385047F8452}" v="59" dt="2025-04-28T05:15:31.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77" autoAdjust="0"/>
  </p:normalViewPr>
  <p:slideViewPr>
    <p:cSldViewPr snapToGrid="0">
      <p:cViewPr varScale="1">
        <p:scale>
          <a:sx n="115" d="100"/>
          <a:sy n="115" d="100"/>
        </p:scale>
        <p:origin x="96" y="15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stantine Batonisashvili" userId="a875cf57a21a5a46" providerId="LiveId" clId="{6CFF3EA5-F00E-48E2-9E5B-5385047F8452}"/>
    <pc:docChg chg="undo custSel modSld">
      <pc:chgData name="Konstantine Batonisashvili" userId="a875cf57a21a5a46" providerId="LiveId" clId="{6CFF3EA5-F00E-48E2-9E5B-5385047F8452}" dt="2025-04-28T05:24:20.640" v="2225" actId="26606"/>
      <pc:docMkLst>
        <pc:docMk/>
      </pc:docMkLst>
      <pc:sldChg chg="addSp modSp mod setBg">
        <pc:chgData name="Konstantine Batonisashvili" userId="a875cf57a21a5a46" providerId="LiveId" clId="{6CFF3EA5-F00E-48E2-9E5B-5385047F8452}" dt="2025-04-28T05:02:19.961" v="105" actId="403"/>
        <pc:sldMkLst>
          <pc:docMk/>
          <pc:sldMk cId="0" sldId="256"/>
        </pc:sldMkLst>
        <pc:spChg chg="mod">
          <ac:chgData name="Konstantine Batonisashvili" userId="a875cf57a21a5a46" providerId="LiveId" clId="{6CFF3EA5-F00E-48E2-9E5B-5385047F8452}" dt="2025-04-28T05:01:44.424" v="27" actId="26606"/>
          <ac:spMkLst>
            <pc:docMk/>
            <pc:sldMk cId="0" sldId="256"/>
            <ac:spMk id="54" creationId="{00000000-0000-0000-0000-000000000000}"/>
          </ac:spMkLst>
        </pc:spChg>
        <pc:spChg chg="mod">
          <ac:chgData name="Konstantine Batonisashvili" userId="a875cf57a21a5a46" providerId="LiveId" clId="{6CFF3EA5-F00E-48E2-9E5B-5385047F8452}" dt="2025-04-28T05:02:19.961" v="105" actId="403"/>
          <ac:spMkLst>
            <pc:docMk/>
            <pc:sldMk cId="0" sldId="256"/>
            <ac:spMk id="55" creationId="{00000000-0000-0000-0000-000000000000}"/>
          </ac:spMkLst>
        </pc:spChg>
        <pc:spChg chg="add">
          <ac:chgData name="Konstantine Batonisashvili" userId="a875cf57a21a5a46" providerId="LiveId" clId="{6CFF3EA5-F00E-48E2-9E5B-5385047F8452}" dt="2025-04-28T05:01:44.424" v="27" actId="26606"/>
          <ac:spMkLst>
            <pc:docMk/>
            <pc:sldMk cId="0" sldId="256"/>
            <ac:spMk id="60" creationId="{D22D1B95-2B54-43E9-85D9-B489F6C5DD0F}"/>
          </ac:spMkLst>
        </pc:spChg>
        <pc:spChg chg="add">
          <ac:chgData name="Konstantine Batonisashvili" userId="a875cf57a21a5a46" providerId="LiveId" clId="{6CFF3EA5-F00E-48E2-9E5B-5385047F8452}" dt="2025-04-28T05:01:44.424" v="27" actId="26606"/>
          <ac:spMkLst>
            <pc:docMk/>
            <pc:sldMk cId="0" sldId="256"/>
            <ac:spMk id="62" creationId="{7D0F3F6D-A49D-4406-8D61-1C4F8D792F04}"/>
          </ac:spMkLst>
        </pc:spChg>
        <pc:spChg chg="add">
          <ac:chgData name="Konstantine Batonisashvili" userId="a875cf57a21a5a46" providerId="LiveId" clId="{6CFF3EA5-F00E-48E2-9E5B-5385047F8452}" dt="2025-04-28T05:01:44.424" v="27" actId="26606"/>
          <ac:spMkLst>
            <pc:docMk/>
            <pc:sldMk cId="0" sldId="256"/>
            <ac:spMk id="64" creationId="{D953A318-DA8D-4405-9536-D889E45C5E3E}"/>
          </ac:spMkLst>
        </pc:spChg>
        <pc:spChg chg="add">
          <ac:chgData name="Konstantine Batonisashvili" userId="a875cf57a21a5a46" providerId="LiveId" clId="{6CFF3EA5-F00E-48E2-9E5B-5385047F8452}" dt="2025-04-28T05:01:44.424" v="27" actId="26606"/>
          <ac:spMkLst>
            <pc:docMk/>
            <pc:sldMk cId="0" sldId="256"/>
            <ac:spMk id="66" creationId="{9E382A3D-2F90-475C-8DF2-F666FEA3425B}"/>
          </ac:spMkLst>
        </pc:spChg>
      </pc:sldChg>
      <pc:sldChg chg="addSp delSp modSp mod setBg setClrOvrMap modNotes">
        <pc:chgData name="Konstantine Batonisashvili" userId="a875cf57a21a5a46" providerId="LiveId" clId="{6CFF3EA5-F00E-48E2-9E5B-5385047F8452}" dt="2025-04-28T05:15:31.911" v="1415" actId="20577"/>
        <pc:sldMkLst>
          <pc:docMk/>
          <pc:sldMk cId="0" sldId="257"/>
        </pc:sldMkLst>
        <pc:spChg chg="add del mod">
          <ac:chgData name="Konstantine Batonisashvili" userId="a875cf57a21a5a46" providerId="LiveId" clId="{6CFF3EA5-F00E-48E2-9E5B-5385047F8452}" dt="2025-04-28T05:09:12.699" v="1211" actId="26606"/>
          <ac:spMkLst>
            <pc:docMk/>
            <pc:sldMk cId="0" sldId="257"/>
            <ac:spMk id="2" creationId="{5850B7CD-6B3E-A533-62BB-BC84CB77CCBB}"/>
          </ac:spMkLst>
        </pc:spChg>
        <pc:spChg chg="add del mod">
          <ac:chgData name="Konstantine Batonisashvili" userId="a875cf57a21a5a46" providerId="LiveId" clId="{6CFF3EA5-F00E-48E2-9E5B-5385047F8452}" dt="2025-04-28T05:08:57.490" v="1209" actId="478"/>
          <ac:spMkLst>
            <pc:docMk/>
            <pc:sldMk cId="0" sldId="257"/>
            <ac:spMk id="4" creationId="{65CBEEB1-C757-B31B-9103-261E3EE9DC04}"/>
          </ac:spMkLst>
        </pc:spChg>
        <pc:spChg chg="mod">
          <ac:chgData name="Konstantine Batonisashvili" userId="a875cf57a21a5a46" providerId="LiveId" clId="{6CFF3EA5-F00E-48E2-9E5B-5385047F8452}" dt="2025-04-28T05:14:41.386" v="1372" actId="26606"/>
          <ac:spMkLst>
            <pc:docMk/>
            <pc:sldMk cId="0" sldId="257"/>
            <ac:spMk id="60" creationId="{00000000-0000-0000-0000-000000000000}"/>
          </ac:spMkLst>
        </pc:spChg>
        <pc:spChg chg="del mod">
          <ac:chgData name="Konstantine Batonisashvili" userId="a875cf57a21a5a46" providerId="LiveId" clId="{6CFF3EA5-F00E-48E2-9E5B-5385047F8452}" dt="2025-04-28T05:08:48.928" v="1207" actId="478"/>
          <ac:spMkLst>
            <pc:docMk/>
            <pc:sldMk cId="0" sldId="257"/>
            <ac:spMk id="61" creationId="{00000000-0000-0000-0000-000000000000}"/>
          </ac:spMkLst>
        </pc:spChg>
        <pc:spChg chg="add">
          <ac:chgData name="Konstantine Batonisashvili" userId="a875cf57a21a5a46" providerId="LiveId" clId="{6CFF3EA5-F00E-48E2-9E5B-5385047F8452}" dt="2025-04-28T05:09:12.699" v="1211" actId="26606"/>
          <ac:spMkLst>
            <pc:docMk/>
            <pc:sldMk cId="0" sldId="257"/>
            <ac:spMk id="77" creationId="{6288FC2F-B192-42B2-90BE-517E1039BE0B}"/>
          </ac:spMkLst>
        </pc:spChg>
        <pc:spChg chg="add del">
          <ac:chgData name="Konstantine Batonisashvili" userId="a875cf57a21a5a46" providerId="LiveId" clId="{6CFF3EA5-F00E-48E2-9E5B-5385047F8452}" dt="2025-04-28T05:14:41.386" v="1372" actId="26606"/>
          <ac:spMkLst>
            <pc:docMk/>
            <pc:sldMk cId="0" sldId="257"/>
            <ac:spMk id="79" creationId="{A000C36E-AAFD-4188-BB55-FAE4A82728C9}"/>
          </ac:spMkLst>
        </pc:spChg>
        <pc:spChg chg="add del">
          <ac:chgData name="Konstantine Batonisashvili" userId="a875cf57a21a5a46" providerId="LiveId" clId="{6CFF3EA5-F00E-48E2-9E5B-5385047F8452}" dt="2025-04-28T05:14:41.386" v="1372" actId="26606"/>
          <ac:spMkLst>
            <pc:docMk/>
            <pc:sldMk cId="0" sldId="257"/>
            <ac:spMk id="81" creationId="{13CB6D4A-4ADE-4BAF-BB67-7E9E8AB2C807}"/>
          </ac:spMkLst>
        </pc:spChg>
        <pc:spChg chg="add del">
          <ac:chgData name="Konstantine Batonisashvili" userId="a875cf57a21a5a46" providerId="LiveId" clId="{6CFF3EA5-F00E-48E2-9E5B-5385047F8452}" dt="2025-04-28T05:14:41.386" v="1372" actId="26606"/>
          <ac:spMkLst>
            <pc:docMk/>
            <pc:sldMk cId="0" sldId="257"/>
            <ac:spMk id="83" creationId="{2065753A-F15B-43F6-B811-03D54342667C}"/>
          </ac:spMkLst>
        </pc:spChg>
        <pc:spChg chg="add del">
          <ac:chgData name="Konstantine Batonisashvili" userId="a875cf57a21a5a46" providerId="LiveId" clId="{6CFF3EA5-F00E-48E2-9E5B-5385047F8452}" dt="2025-04-28T05:14:41.386" v="1372" actId="26606"/>
          <ac:spMkLst>
            <pc:docMk/>
            <pc:sldMk cId="0" sldId="257"/>
            <ac:spMk id="85" creationId="{219AED55-7F29-4A42-9B4E-43EA055109AD}"/>
          </ac:spMkLst>
        </pc:spChg>
        <pc:spChg chg="add del">
          <ac:chgData name="Konstantine Batonisashvili" userId="a875cf57a21a5a46" providerId="LiveId" clId="{6CFF3EA5-F00E-48E2-9E5B-5385047F8452}" dt="2025-04-28T05:14:41.386" v="1372" actId="26606"/>
          <ac:spMkLst>
            <pc:docMk/>
            <pc:sldMk cId="0" sldId="257"/>
            <ac:spMk id="89" creationId="{25236E71-242B-4CE7-96BC-B66F91F9DF65}"/>
          </ac:spMkLst>
        </pc:spChg>
        <pc:spChg chg="add del">
          <ac:chgData name="Konstantine Batonisashvili" userId="a875cf57a21a5a46" providerId="LiveId" clId="{6CFF3EA5-F00E-48E2-9E5B-5385047F8452}" dt="2025-04-28T05:14:41.386" v="1372" actId="26606"/>
          <ac:spMkLst>
            <pc:docMk/>
            <pc:sldMk cId="0" sldId="257"/>
            <ac:spMk id="91" creationId="{683A5930-ABB0-4C7A-8E96-AB945DFB0D3E}"/>
          </ac:spMkLst>
        </pc:spChg>
        <pc:spChg chg="add del">
          <ac:chgData name="Konstantine Batonisashvili" userId="a875cf57a21a5a46" providerId="LiveId" clId="{6CFF3EA5-F00E-48E2-9E5B-5385047F8452}" dt="2025-04-28T05:14:41.386" v="1372" actId="26606"/>
          <ac:spMkLst>
            <pc:docMk/>
            <pc:sldMk cId="0" sldId="257"/>
            <ac:spMk id="93" creationId="{33E51D9F-DA72-49DE-9183-76B062B38581}"/>
          </ac:spMkLst>
        </pc:spChg>
        <pc:spChg chg="add">
          <ac:chgData name="Konstantine Batonisashvili" userId="a875cf57a21a5a46" providerId="LiveId" clId="{6CFF3EA5-F00E-48E2-9E5B-5385047F8452}" dt="2025-04-28T05:14:41.386" v="1372" actId="26606"/>
          <ac:spMkLst>
            <pc:docMk/>
            <pc:sldMk cId="0" sldId="257"/>
            <ac:spMk id="109" creationId="{6288FC2F-B192-42B2-90BE-517E1039BE0B}"/>
          </ac:spMkLst>
        </pc:spChg>
        <pc:spChg chg="add">
          <ac:chgData name="Konstantine Batonisashvili" userId="a875cf57a21a5a46" providerId="LiveId" clId="{6CFF3EA5-F00E-48E2-9E5B-5385047F8452}" dt="2025-04-28T05:14:41.386" v="1372" actId="26606"/>
          <ac:spMkLst>
            <pc:docMk/>
            <pc:sldMk cId="0" sldId="257"/>
            <ac:spMk id="115" creationId="{F9ED434F-8767-46CC-B26B-5AF62FF01E66}"/>
          </ac:spMkLst>
        </pc:spChg>
        <pc:graphicFrameChg chg="mod">
          <ac:chgData name="Konstantine Batonisashvili" userId="a875cf57a21a5a46" providerId="LiveId" clId="{6CFF3EA5-F00E-48E2-9E5B-5385047F8452}" dt="2025-04-28T05:15:31.911" v="1415" actId="20577"/>
          <ac:graphicFrameMkLst>
            <pc:docMk/>
            <pc:sldMk cId="0" sldId="257"/>
            <ac:graphicFrameMk id="62" creationId="{2AA5E7AE-7B14-10F7-C5FE-753667FEB815}"/>
          </ac:graphicFrameMkLst>
        </pc:graphicFrameChg>
      </pc:sldChg>
      <pc:sldChg chg="addSp delSp modSp mod setBg setClrOvrMap modNotes">
        <pc:chgData name="Konstantine Batonisashvili" userId="a875cf57a21a5a46" providerId="LiveId" clId="{6CFF3EA5-F00E-48E2-9E5B-5385047F8452}" dt="2025-04-28T05:21:58.118" v="1877" actId="1076"/>
        <pc:sldMkLst>
          <pc:docMk/>
          <pc:sldMk cId="0" sldId="258"/>
        </pc:sldMkLst>
        <pc:spChg chg="add del">
          <ac:chgData name="Konstantine Batonisashvili" userId="a875cf57a21a5a46" providerId="LiveId" clId="{6CFF3EA5-F00E-48E2-9E5B-5385047F8452}" dt="2025-04-28T05:10:56.523" v="1227" actId="22"/>
          <ac:spMkLst>
            <pc:docMk/>
            <pc:sldMk cId="0" sldId="258"/>
            <ac:spMk id="3" creationId="{A4666809-6276-45E7-73C7-0A55395840AB}"/>
          </ac:spMkLst>
        </pc:spChg>
        <pc:spChg chg="add mod">
          <ac:chgData name="Konstantine Batonisashvili" userId="a875cf57a21a5a46" providerId="LiveId" clId="{6CFF3EA5-F00E-48E2-9E5B-5385047F8452}" dt="2025-04-28T05:21:54.552" v="1876" actId="27636"/>
          <ac:spMkLst>
            <pc:docMk/>
            <pc:sldMk cId="0" sldId="258"/>
            <ac:spMk id="4" creationId="{5D20F6F8-BEF3-3F9C-DF2D-FA3BCF415FBC}"/>
          </ac:spMkLst>
        </pc:spChg>
        <pc:spChg chg="add del mod">
          <ac:chgData name="Konstantine Batonisashvili" userId="a875cf57a21a5a46" providerId="LiveId" clId="{6CFF3EA5-F00E-48E2-9E5B-5385047F8452}" dt="2025-04-28T05:21:23.810" v="1860" actId="478"/>
          <ac:spMkLst>
            <pc:docMk/>
            <pc:sldMk cId="0" sldId="258"/>
            <ac:spMk id="6" creationId="{4B1AF5A2-954A-9DAC-748C-03D2ACB8A905}"/>
          </ac:spMkLst>
        </pc:spChg>
        <pc:spChg chg="mod">
          <ac:chgData name="Konstantine Batonisashvili" userId="a875cf57a21a5a46" providerId="LiveId" clId="{6CFF3EA5-F00E-48E2-9E5B-5385047F8452}" dt="2025-04-28T05:21:58.118" v="1877" actId="1076"/>
          <ac:spMkLst>
            <pc:docMk/>
            <pc:sldMk cId="0" sldId="258"/>
            <ac:spMk id="66" creationId="{00000000-0000-0000-0000-000000000000}"/>
          </ac:spMkLst>
        </pc:spChg>
        <pc:spChg chg="del mod">
          <ac:chgData name="Konstantine Batonisashvili" userId="a875cf57a21a5a46" providerId="LiveId" clId="{6CFF3EA5-F00E-48E2-9E5B-5385047F8452}" dt="2025-04-28T05:21:21.359" v="1859" actId="478"/>
          <ac:spMkLst>
            <pc:docMk/>
            <pc:sldMk cId="0" sldId="258"/>
            <ac:spMk id="67" creationId="{00000000-0000-0000-0000-000000000000}"/>
          </ac:spMkLst>
        </pc:spChg>
        <pc:spChg chg="add">
          <ac:chgData name="Konstantine Batonisashvili" userId="a875cf57a21a5a46" providerId="LiveId" clId="{6CFF3EA5-F00E-48E2-9E5B-5385047F8452}" dt="2025-04-28T05:21:38.712" v="1863" actId="26606"/>
          <ac:spMkLst>
            <pc:docMk/>
            <pc:sldMk cId="0" sldId="258"/>
            <ac:spMk id="82" creationId="{20E145FF-1D18-4246-A2BA-9F6B4D53364C}"/>
          </ac:spMkLst>
        </pc:spChg>
        <pc:spChg chg="add">
          <ac:chgData name="Konstantine Batonisashvili" userId="a875cf57a21a5a46" providerId="LiveId" clId="{6CFF3EA5-F00E-48E2-9E5B-5385047F8452}" dt="2025-04-28T05:21:38.712" v="1863" actId="26606"/>
          <ac:spMkLst>
            <pc:docMk/>
            <pc:sldMk cId="0" sldId="258"/>
            <ac:spMk id="84" creationId="{B219AE65-9B94-44EA-BEF3-EF4BFA169C81}"/>
          </ac:spMkLst>
        </pc:spChg>
        <pc:spChg chg="add">
          <ac:chgData name="Konstantine Batonisashvili" userId="a875cf57a21a5a46" providerId="LiveId" clId="{6CFF3EA5-F00E-48E2-9E5B-5385047F8452}" dt="2025-04-28T05:21:38.712" v="1863" actId="26606"/>
          <ac:spMkLst>
            <pc:docMk/>
            <pc:sldMk cId="0" sldId="258"/>
            <ac:spMk id="86" creationId="{F0C81A57-9CD5-461B-8FFE-4A8CB6CFBE01}"/>
          </ac:spMkLst>
        </pc:spChg>
        <pc:grpChg chg="add">
          <ac:chgData name="Konstantine Batonisashvili" userId="a875cf57a21a5a46" providerId="LiveId" clId="{6CFF3EA5-F00E-48E2-9E5B-5385047F8452}" dt="2025-04-28T05:21:38.712" v="1863" actId="26606"/>
          <ac:grpSpMkLst>
            <pc:docMk/>
            <pc:sldMk cId="0" sldId="258"/>
            <ac:grpSpMk id="71" creationId="{7084313B-C03D-4981-9786-879159A60395}"/>
          </ac:grpSpMkLst>
        </pc:grpChg>
        <pc:grpChg chg="add">
          <ac:chgData name="Konstantine Batonisashvili" userId="a875cf57a21a5a46" providerId="LiveId" clId="{6CFF3EA5-F00E-48E2-9E5B-5385047F8452}" dt="2025-04-28T05:21:38.712" v="1863" actId="26606"/>
          <ac:grpSpMkLst>
            <pc:docMk/>
            <pc:sldMk cId="0" sldId="258"/>
            <ac:grpSpMk id="88" creationId="{3086C462-37F4-494D-8292-CCB95221CC1A}"/>
          </ac:grpSpMkLst>
        </pc:grpChg>
      </pc:sldChg>
      <pc:sldChg chg="addSp modSp mod setBg modNotes">
        <pc:chgData name="Konstantine Batonisashvili" userId="a875cf57a21a5a46" providerId="LiveId" clId="{6CFF3EA5-F00E-48E2-9E5B-5385047F8452}" dt="2025-04-28T05:24:20.640" v="2225" actId="26606"/>
        <pc:sldMkLst>
          <pc:docMk/>
          <pc:sldMk cId="0" sldId="259"/>
        </pc:sldMkLst>
        <pc:spChg chg="mod">
          <ac:chgData name="Konstantine Batonisashvili" userId="a875cf57a21a5a46" providerId="LiveId" clId="{6CFF3EA5-F00E-48E2-9E5B-5385047F8452}" dt="2025-04-28T05:24:20.640" v="2225" actId="26606"/>
          <ac:spMkLst>
            <pc:docMk/>
            <pc:sldMk cId="0" sldId="259"/>
            <ac:spMk id="72" creationId="{00000000-0000-0000-0000-000000000000}"/>
          </ac:spMkLst>
        </pc:spChg>
        <pc:spChg chg="mod">
          <ac:chgData name="Konstantine Batonisashvili" userId="a875cf57a21a5a46" providerId="LiveId" clId="{6CFF3EA5-F00E-48E2-9E5B-5385047F8452}" dt="2025-04-28T05:24:20.640" v="2225" actId="26606"/>
          <ac:spMkLst>
            <pc:docMk/>
            <pc:sldMk cId="0" sldId="259"/>
            <ac:spMk id="73" creationId="{00000000-0000-0000-0000-000000000000}"/>
          </ac:spMkLst>
        </pc:spChg>
        <pc:spChg chg="add">
          <ac:chgData name="Konstantine Batonisashvili" userId="a875cf57a21a5a46" providerId="LiveId" clId="{6CFF3EA5-F00E-48E2-9E5B-5385047F8452}" dt="2025-04-28T05:24:20.640" v="2225" actId="26606"/>
          <ac:spMkLst>
            <pc:docMk/>
            <pc:sldMk cId="0" sldId="259"/>
            <ac:spMk id="89" creationId="{20E145FF-1D18-4246-A2BA-9F6B4D53364C}"/>
          </ac:spMkLst>
        </pc:spChg>
        <pc:spChg chg="add">
          <ac:chgData name="Konstantine Batonisashvili" userId="a875cf57a21a5a46" providerId="LiveId" clId="{6CFF3EA5-F00E-48E2-9E5B-5385047F8452}" dt="2025-04-28T05:24:20.640" v="2225" actId="26606"/>
          <ac:spMkLst>
            <pc:docMk/>
            <pc:sldMk cId="0" sldId="259"/>
            <ac:spMk id="91" creationId="{712E451E-151A-4910-BF41-6A040B65982B}"/>
          </ac:spMkLst>
        </pc:spChg>
        <pc:spChg chg="add">
          <ac:chgData name="Konstantine Batonisashvili" userId="a875cf57a21a5a46" providerId="LiveId" clId="{6CFF3EA5-F00E-48E2-9E5B-5385047F8452}" dt="2025-04-28T05:24:20.640" v="2225" actId="26606"/>
          <ac:spMkLst>
            <pc:docMk/>
            <pc:sldMk cId="0" sldId="259"/>
            <ac:spMk id="93" creationId="{C296EFE4-A70C-4388-9A15-3F657B6615FD}"/>
          </ac:spMkLst>
        </pc:spChg>
        <pc:spChg chg="add">
          <ac:chgData name="Konstantine Batonisashvili" userId="a875cf57a21a5a46" providerId="LiveId" clId="{6CFF3EA5-F00E-48E2-9E5B-5385047F8452}" dt="2025-04-28T05:24:20.640" v="2225" actId="26606"/>
          <ac:spMkLst>
            <pc:docMk/>
            <pc:sldMk cId="0" sldId="259"/>
            <ac:spMk id="95" creationId="{425EBAFC-9388-432A-BCFD-EEA2F410D8EC}"/>
          </ac:spMkLst>
        </pc:spChg>
        <pc:grpChg chg="add">
          <ac:chgData name="Konstantine Batonisashvili" userId="a875cf57a21a5a46" providerId="LiveId" clId="{6CFF3EA5-F00E-48E2-9E5B-5385047F8452}" dt="2025-04-28T05:24:20.640" v="2225" actId="26606"/>
          <ac:grpSpMkLst>
            <pc:docMk/>
            <pc:sldMk cId="0" sldId="259"/>
            <ac:grpSpMk id="78" creationId="{7084313B-C03D-4981-9786-879159A60395}"/>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0C1E70-6BBC-498D-ADB2-23082673D445}"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ED76B16F-0BCA-424D-8779-B61AC3EB69D5}">
      <dgm:prSet/>
      <dgm:spPr/>
      <dgm:t>
        <a:bodyPr/>
        <a:lstStyle/>
        <a:p>
          <a:r>
            <a:rPr lang="en-US" b="0" i="0" dirty="0">
              <a:effectLst/>
              <a:latin typeface="Calibri" panose="020F0502020204030204" pitchFamily="34" charset="0"/>
              <a:cs typeface="Calibri" panose="020F0502020204030204" pitchFamily="34" charset="0"/>
            </a:rPr>
            <a:t>While the title doesn’t really mean much to those unfamiliar with autonomous path planning, but this is my main thesis research that I am working on with the Robotics Department. My intentions with this project are to use the techniques, guidelines, and standards that we learned in class for professional coding and apply them to my code formatting for my main thesis.</a:t>
          </a:r>
          <a:endParaRPr lang="en-US" dirty="0">
            <a:effectLst/>
            <a:latin typeface="Calibri" panose="020F0502020204030204" pitchFamily="34" charset="0"/>
            <a:cs typeface="Calibri" panose="020F0502020204030204" pitchFamily="34" charset="0"/>
          </a:endParaRPr>
        </a:p>
      </dgm:t>
    </dgm:pt>
    <dgm:pt modelId="{0813BB79-F974-4BEE-9B65-D85C776AE88E}" type="parTrans" cxnId="{8A6A6027-6502-428E-95DA-643B3E5F8DD5}">
      <dgm:prSet/>
      <dgm:spPr/>
      <dgm:t>
        <a:bodyPr/>
        <a:lstStyle/>
        <a:p>
          <a:endParaRPr lang="en-US"/>
        </a:p>
      </dgm:t>
    </dgm:pt>
    <dgm:pt modelId="{9B2254CE-A17C-4788-B51D-270F928130D3}" type="sibTrans" cxnId="{8A6A6027-6502-428E-95DA-643B3E5F8DD5}">
      <dgm:prSet/>
      <dgm:spPr/>
      <dgm:t>
        <a:bodyPr/>
        <a:lstStyle/>
        <a:p>
          <a:endParaRPr lang="en-US"/>
        </a:p>
      </dgm:t>
    </dgm:pt>
    <dgm:pt modelId="{1AF202B5-45F2-47A8-9D5A-66C6C2C2DB31}">
      <dgm:prSet/>
      <dgm:spPr/>
      <dgm:t>
        <a:bodyPr/>
        <a:lstStyle/>
        <a:p>
          <a:r>
            <a:rPr lang="en-US" b="0" i="0" dirty="0">
              <a:latin typeface="Calibri" panose="020F0502020204030204" pitchFamily="34" charset="0"/>
              <a:cs typeface="Calibri" panose="020F0502020204030204" pitchFamily="34" charset="0"/>
            </a:rPr>
            <a:t>The main purpose of this is because part of my thesis is creating a framework that should be usable by others if they choose to. For that to be viable, my code needs to be robust, modern, tested, and benchmarked. Creating a GitHub repo will ensure proper formatting, documentation, and maintenance of my research.</a:t>
          </a:r>
          <a:endParaRPr lang="en-US" dirty="0">
            <a:latin typeface="Calibri" panose="020F0502020204030204" pitchFamily="34" charset="0"/>
            <a:cs typeface="Calibri" panose="020F0502020204030204" pitchFamily="34" charset="0"/>
          </a:endParaRPr>
        </a:p>
      </dgm:t>
    </dgm:pt>
    <dgm:pt modelId="{5354134E-105F-489D-B270-868EC68A5CD7}" type="parTrans" cxnId="{3FB32E1A-D7D9-4EA8-AF54-99174595E2A7}">
      <dgm:prSet/>
      <dgm:spPr/>
      <dgm:t>
        <a:bodyPr/>
        <a:lstStyle/>
        <a:p>
          <a:endParaRPr lang="en-US"/>
        </a:p>
      </dgm:t>
    </dgm:pt>
    <dgm:pt modelId="{A8BBEBC0-A1C1-48DB-8DC9-C80C33C860D7}" type="sibTrans" cxnId="{3FB32E1A-D7D9-4EA8-AF54-99174595E2A7}">
      <dgm:prSet/>
      <dgm:spPr/>
      <dgm:t>
        <a:bodyPr/>
        <a:lstStyle/>
        <a:p>
          <a:endParaRPr lang="en-US"/>
        </a:p>
      </dgm:t>
    </dgm:pt>
    <dgm:pt modelId="{77837F97-7134-4E91-9ADE-B07B0E01DFD2}" type="pres">
      <dgm:prSet presAssocID="{0E0C1E70-6BBC-498D-ADB2-23082673D445}" presName="hierChild1" presStyleCnt="0">
        <dgm:presLayoutVars>
          <dgm:chPref val="1"/>
          <dgm:dir/>
          <dgm:animOne val="branch"/>
          <dgm:animLvl val="lvl"/>
          <dgm:resizeHandles/>
        </dgm:presLayoutVars>
      </dgm:prSet>
      <dgm:spPr/>
    </dgm:pt>
    <dgm:pt modelId="{8FA43DA6-98AE-45FF-A360-7CB8DDCF4990}" type="pres">
      <dgm:prSet presAssocID="{ED76B16F-0BCA-424D-8779-B61AC3EB69D5}" presName="hierRoot1" presStyleCnt="0"/>
      <dgm:spPr/>
    </dgm:pt>
    <dgm:pt modelId="{A3E1DB52-536E-4E61-B4A3-71EDFC07D2B2}" type="pres">
      <dgm:prSet presAssocID="{ED76B16F-0BCA-424D-8779-B61AC3EB69D5}" presName="composite" presStyleCnt="0"/>
      <dgm:spPr/>
    </dgm:pt>
    <dgm:pt modelId="{6898A719-4B6D-4BBC-9062-1A92D2A1778A}" type="pres">
      <dgm:prSet presAssocID="{ED76B16F-0BCA-424D-8779-B61AC3EB69D5}" presName="background" presStyleLbl="node0" presStyleIdx="0" presStyleCnt="2"/>
      <dgm:spPr/>
    </dgm:pt>
    <dgm:pt modelId="{C515CB7F-E5FE-4D10-A069-1360595CC88B}" type="pres">
      <dgm:prSet presAssocID="{ED76B16F-0BCA-424D-8779-B61AC3EB69D5}" presName="text" presStyleLbl="fgAcc0" presStyleIdx="0" presStyleCnt="2">
        <dgm:presLayoutVars>
          <dgm:chPref val="3"/>
        </dgm:presLayoutVars>
      </dgm:prSet>
      <dgm:spPr/>
    </dgm:pt>
    <dgm:pt modelId="{27CB9CD3-4B11-46E3-9F3A-FA45B2464FAF}" type="pres">
      <dgm:prSet presAssocID="{ED76B16F-0BCA-424D-8779-B61AC3EB69D5}" presName="hierChild2" presStyleCnt="0"/>
      <dgm:spPr/>
    </dgm:pt>
    <dgm:pt modelId="{25188D44-8A67-4F5D-AF7E-B3EA7B8EF22B}" type="pres">
      <dgm:prSet presAssocID="{1AF202B5-45F2-47A8-9D5A-66C6C2C2DB31}" presName="hierRoot1" presStyleCnt="0"/>
      <dgm:spPr/>
    </dgm:pt>
    <dgm:pt modelId="{38EDF4F8-6E8B-422A-8A96-582229539AB5}" type="pres">
      <dgm:prSet presAssocID="{1AF202B5-45F2-47A8-9D5A-66C6C2C2DB31}" presName="composite" presStyleCnt="0"/>
      <dgm:spPr/>
    </dgm:pt>
    <dgm:pt modelId="{0655EC5F-CF6F-4274-B3C2-E183123D5FC4}" type="pres">
      <dgm:prSet presAssocID="{1AF202B5-45F2-47A8-9D5A-66C6C2C2DB31}" presName="background" presStyleLbl="node0" presStyleIdx="1" presStyleCnt="2"/>
      <dgm:spPr/>
    </dgm:pt>
    <dgm:pt modelId="{79F46A2C-E817-445F-AEA9-30C0E05E8818}" type="pres">
      <dgm:prSet presAssocID="{1AF202B5-45F2-47A8-9D5A-66C6C2C2DB31}" presName="text" presStyleLbl="fgAcc0" presStyleIdx="1" presStyleCnt="2">
        <dgm:presLayoutVars>
          <dgm:chPref val="3"/>
        </dgm:presLayoutVars>
      </dgm:prSet>
      <dgm:spPr/>
    </dgm:pt>
    <dgm:pt modelId="{075C10BA-126D-4D1A-9EDC-FF7EEACC76AA}" type="pres">
      <dgm:prSet presAssocID="{1AF202B5-45F2-47A8-9D5A-66C6C2C2DB31}" presName="hierChild2" presStyleCnt="0"/>
      <dgm:spPr/>
    </dgm:pt>
  </dgm:ptLst>
  <dgm:cxnLst>
    <dgm:cxn modelId="{3FB32E1A-D7D9-4EA8-AF54-99174595E2A7}" srcId="{0E0C1E70-6BBC-498D-ADB2-23082673D445}" destId="{1AF202B5-45F2-47A8-9D5A-66C6C2C2DB31}" srcOrd="1" destOrd="0" parTransId="{5354134E-105F-489D-B270-868EC68A5CD7}" sibTransId="{A8BBEBC0-A1C1-48DB-8DC9-C80C33C860D7}"/>
    <dgm:cxn modelId="{8A6A6027-6502-428E-95DA-643B3E5F8DD5}" srcId="{0E0C1E70-6BBC-498D-ADB2-23082673D445}" destId="{ED76B16F-0BCA-424D-8779-B61AC3EB69D5}" srcOrd="0" destOrd="0" parTransId="{0813BB79-F974-4BEE-9B65-D85C776AE88E}" sibTransId="{9B2254CE-A17C-4788-B51D-270F928130D3}"/>
    <dgm:cxn modelId="{C23EC53E-E189-4B91-B984-593BF1EF3DB2}" type="presOf" srcId="{1AF202B5-45F2-47A8-9D5A-66C6C2C2DB31}" destId="{79F46A2C-E817-445F-AEA9-30C0E05E8818}" srcOrd="0" destOrd="0" presId="urn:microsoft.com/office/officeart/2005/8/layout/hierarchy1"/>
    <dgm:cxn modelId="{C630FB83-FA7B-43B8-BB81-EAE0F9EB5385}" type="presOf" srcId="{0E0C1E70-6BBC-498D-ADB2-23082673D445}" destId="{77837F97-7134-4E91-9ADE-B07B0E01DFD2}" srcOrd="0" destOrd="0" presId="urn:microsoft.com/office/officeart/2005/8/layout/hierarchy1"/>
    <dgm:cxn modelId="{830765D7-7F53-4A4E-AA82-E4B17622BB74}" type="presOf" srcId="{ED76B16F-0BCA-424D-8779-B61AC3EB69D5}" destId="{C515CB7F-E5FE-4D10-A069-1360595CC88B}" srcOrd="0" destOrd="0" presId="urn:microsoft.com/office/officeart/2005/8/layout/hierarchy1"/>
    <dgm:cxn modelId="{7D27E3DE-0C08-4C32-8FBA-7E1D348AA058}" type="presParOf" srcId="{77837F97-7134-4E91-9ADE-B07B0E01DFD2}" destId="{8FA43DA6-98AE-45FF-A360-7CB8DDCF4990}" srcOrd="0" destOrd="0" presId="urn:microsoft.com/office/officeart/2005/8/layout/hierarchy1"/>
    <dgm:cxn modelId="{4B5B9C02-3482-48C3-8802-13113DA43C34}" type="presParOf" srcId="{8FA43DA6-98AE-45FF-A360-7CB8DDCF4990}" destId="{A3E1DB52-536E-4E61-B4A3-71EDFC07D2B2}" srcOrd="0" destOrd="0" presId="urn:microsoft.com/office/officeart/2005/8/layout/hierarchy1"/>
    <dgm:cxn modelId="{6EF3C74A-2FCD-46B6-BFC2-0FF33482D0B4}" type="presParOf" srcId="{A3E1DB52-536E-4E61-B4A3-71EDFC07D2B2}" destId="{6898A719-4B6D-4BBC-9062-1A92D2A1778A}" srcOrd="0" destOrd="0" presId="urn:microsoft.com/office/officeart/2005/8/layout/hierarchy1"/>
    <dgm:cxn modelId="{30291153-CED1-4DEF-AE97-859F6E0380A5}" type="presParOf" srcId="{A3E1DB52-536E-4E61-B4A3-71EDFC07D2B2}" destId="{C515CB7F-E5FE-4D10-A069-1360595CC88B}" srcOrd="1" destOrd="0" presId="urn:microsoft.com/office/officeart/2005/8/layout/hierarchy1"/>
    <dgm:cxn modelId="{2A6A0EFE-3D26-47A0-A930-424F5A085106}" type="presParOf" srcId="{8FA43DA6-98AE-45FF-A360-7CB8DDCF4990}" destId="{27CB9CD3-4B11-46E3-9F3A-FA45B2464FAF}" srcOrd="1" destOrd="0" presId="urn:microsoft.com/office/officeart/2005/8/layout/hierarchy1"/>
    <dgm:cxn modelId="{78CD6026-1E37-4FE6-A351-400098048159}" type="presParOf" srcId="{77837F97-7134-4E91-9ADE-B07B0E01DFD2}" destId="{25188D44-8A67-4F5D-AF7E-B3EA7B8EF22B}" srcOrd="1" destOrd="0" presId="urn:microsoft.com/office/officeart/2005/8/layout/hierarchy1"/>
    <dgm:cxn modelId="{E94131F7-FDF4-4A45-A409-8E60CD22F90F}" type="presParOf" srcId="{25188D44-8A67-4F5D-AF7E-B3EA7B8EF22B}" destId="{38EDF4F8-6E8B-422A-8A96-582229539AB5}" srcOrd="0" destOrd="0" presId="urn:microsoft.com/office/officeart/2005/8/layout/hierarchy1"/>
    <dgm:cxn modelId="{9676C926-491C-4B64-9EB9-C4F21655ED6C}" type="presParOf" srcId="{38EDF4F8-6E8B-422A-8A96-582229539AB5}" destId="{0655EC5F-CF6F-4274-B3C2-E183123D5FC4}" srcOrd="0" destOrd="0" presId="urn:microsoft.com/office/officeart/2005/8/layout/hierarchy1"/>
    <dgm:cxn modelId="{B934C908-1A86-43AE-8991-AB2E9683C7C2}" type="presParOf" srcId="{38EDF4F8-6E8B-422A-8A96-582229539AB5}" destId="{79F46A2C-E817-445F-AEA9-30C0E05E8818}" srcOrd="1" destOrd="0" presId="urn:microsoft.com/office/officeart/2005/8/layout/hierarchy1"/>
    <dgm:cxn modelId="{F1816D1C-8055-4B85-8803-73725BF9C5A8}" type="presParOf" srcId="{25188D44-8A67-4F5D-AF7E-B3EA7B8EF22B}" destId="{075C10BA-126D-4D1A-9EDC-FF7EEACC76A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8A719-4B6D-4BBC-9062-1A92D2A1778A}">
      <dsp:nvSpPr>
        <dsp:cNvPr id="0" name=""/>
        <dsp:cNvSpPr/>
      </dsp:nvSpPr>
      <dsp:spPr>
        <a:xfrm>
          <a:off x="881" y="138193"/>
          <a:ext cx="3093117" cy="196412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515CB7F-E5FE-4D10-A069-1360595CC88B}">
      <dsp:nvSpPr>
        <dsp:cNvPr id="0" name=""/>
        <dsp:cNvSpPr/>
      </dsp:nvSpPr>
      <dsp:spPr>
        <a:xfrm>
          <a:off x="344560" y="464689"/>
          <a:ext cx="3093117" cy="196412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effectLst/>
              <a:latin typeface="Calibri" panose="020F0502020204030204" pitchFamily="34" charset="0"/>
              <a:cs typeface="Calibri" panose="020F0502020204030204" pitchFamily="34" charset="0"/>
            </a:rPr>
            <a:t>While the title doesn’t really mean much to those unfamiliar with autonomous path planning, but this is my main thesis research that I am working on with the Robotics Department. My intentions with this project are to use the techniques, guidelines, and standards that we learned in class for professional coding and apply them to my code formatting for my main thesis.</a:t>
          </a:r>
          <a:endParaRPr lang="en-US" sz="1200" kern="1200" dirty="0">
            <a:effectLst/>
            <a:latin typeface="Calibri" panose="020F0502020204030204" pitchFamily="34" charset="0"/>
            <a:cs typeface="Calibri" panose="020F0502020204030204" pitchFamily="34" charset="0"/>
          </a:endParaRPr>
        </a:p>
      </dsp:txBody>
      <dsp:txXfrm>
        <a:off x="402087" y="522216"/>
        <a:ext cx="2978063" cy="1849075"/>
      </dsp:txXfrm>
    </dsp:sp>
    <dsp:sp modelId="{0655EC5F-CF6F-4274-B3C2-E183123D5FC4}">
      <dsp:nvSpPr>
        <dsp:cNvPr id="0" name=""/>
        <dsp:cNvSpPr/>
      </dsp:nvSpPr>
      <dsp:spPr>
        <a:xfrm>
          <a:off x="3781358" y="138193"/>
          <a:ext cx="3093117" cy="196412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9F46A2C-E817-445F-AEA9-30C0E05E8818}">
      <dsp:nvSpPr>
        <dsp:cNvPr id="0" name=""/>
        <dsp:cNvSpPr/>
      </dsp:nvSpPr>
      <dsp:spPr>
        <a:xfrm>
          <a:off x="4125038" y="464689"/>
          <a:ext cx="3093117" cy="196412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latin typeface="Calibri" panose="020F0502020204030204" pitchFamily="34" charset="0"/>
              <a:cs typeface="Calibri" panose="020F0502020204030204" pitchFamily="34" charset="0"/>
            </a:rPr>
            <a:t>The main purpose of this is because part of my thesis is creating a framework that should be usable by others if they choose to. For that to be viable, my code needs to be robust, modern, tested, and benchmarked. Creating a GitHub repo will ensure proper formatting, documentation, and maintenance of my research.</a:t>
          </a:r>
          <a:endParaRPr lang="en-US" sz="1200" kern="1200" dirty="0">
            <a:latin typeface="Calibri" panose="020F0502020204030204" pitchFamily="34" charset="0"/>
            <a:cs typeface="Calibri" panose="020F0502020204030204" pitchFamily="34" charset="0"/>
          </a:endParaRPr>
        </a:p>
      </dsp:txBody>
      <dsp:txXfrm>
        <a:off x="4182565" y="522216"/>
        <a:ext cx="2978063" cy="18490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28a232b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28a232b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28a232b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28a232b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28a232bf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28a232bf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4/28/2025</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83490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4/28/2025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86010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59598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40585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44744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4/28/2025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23742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4/28/2025</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989399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4/28/2025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241767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4/28/2025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401389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864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263961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4/28/2025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2802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4/28/2025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07093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4/28/2025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51982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4/28/2025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93337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4/28/2025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035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4/28/2025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05207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4/28/2025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89470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4/28/2025</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781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60"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6368213" y="3138837"/>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62"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41709" y="3181350"/>
            <a:ext cx="8458200" cy="175287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64"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66" name="Rectangle 65">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Google Shape;54;p13"/>
          <p:cNvSpPr txBox="1">
            <a:spLocks noGrp="1"/>
          </p:cNvSpPr>
          <p:nvPr>
            <p:ph type="ctrTitle"/>
          </p:nvPr>
        </p:nvSpPr>
        <p:spPr>
          <a:xfrm>
            <a:off x="1262378" y="857250"/>
            <a:ext cx="6619243" cy="2541912"/>
          </a:xfrm>
          <a:prstGeom prst="rect">
            <a:avLst/>
          </a:prstGeom>
        </p:spPr>
        <p:txBody>
          <a:bodyPr spcFirstLastPara="1" lIns="91425" tIns="91425" rIns="91425" bIns="91425" anchor="ctr" anchorCtr="0">
            <a:normAutofit/>
          </a:bodyPr>
          <a:lstStyle/>
          <a:p>
            <a:pPr marL="0" lvl="0" indent="0" algn="ctr" rtl="0">
              <a:lnSpc>
                <a:spcPct val="90000"/>
              </a:lnSpc>
              <a:spcBef>
                <a:spcPts val="0"/>
              </a:spcBef>
              <a:spcAft>
                <a:spcPts val="0"/>
              </a:spcAft>
              <a:buNone/>
            </a:pPr>
            <a:r>
              <a:rPr lang="en-US" sz="3900" dirty="0">
                <a:solidFill>
                  <a:srgbClr val="FFFFFF"/>
                </a:solidFill>
                <a:latin typeface="+mn-lt"/>
                <a:cs typeface="Courier New" panose="02070309020205020404" pitchFamily="49" charset="0"/>
              </a:rPr>
              <a:t>PO-RRT*: Multi-Objective Path Planning Framework Based on Pareto-Optimized Safety</a:t>
            </a:r>
            <a:endParaRPr lang="en-US" sz="3900" dirty="0">
              <a:solidFill>
                <a:srgbClr val="FFFFFF"/>
              </a:solidFill>
            </a:endParaRPr>
          </a:p>
        </p:txBody>
      </p:sp>
      <p:sp>
        <p:nvSpPr>
          <p:cNvPr id="55" name="Google Shape;55;p13"/>
          <p:cNvSpPr txBox="1">
            <a:spLocks noGrp="1"/>
          </p:cNvSpPr>
          <p:nvPr>
            <p:ph type="subTitle" idx="1"/>
          </p:nvPr>
        </p:nvSpPr>
        <p:spPr>
          <a:xfrm>
            <a:off x="1262378" y="3595688"/>
            <a:ext cx="6619243" cy="956649"/>
          </a:xfrm>
          <a:prstGeom prst="rect">
            <a:avLst/>
          </a:prstGeom>
        </p:spPr>
        <p:txBody>
          <a:bodyPr spcFirstLastPara="1" lIns="91425" tIns="91425" rIns="91425" bIns="91425" anchorCtr="0">
            <a:normAutofit fontScale="92500" lnSpcReduction="10000"/>
          </a:bodyPr>
          <a:lstStyle/>
          <a:p>
            <a:pPr marL="0" lvl="0" indent="0" algn="ctr" rtl="0">
              <a:lnSpc>
                <a:spcPct val="90000"/>
              </a:lnSpc>
              <a:spcBef>
                <a:spcPts val="0"/>
              </a:spcBef>
              <a:spcAft>
                <a:spcPts val="600"/>
              </a:spcAft>
              <a:buNone/>
            </a:pPr>
            <a:r>
              <a:rPr lang="en-US" sz="4000" baseline="-25000" dirty="0">
                <a:solidFill>
                  <a:schemeClr val="tx2"/>
                </a:solidFill>
              </a:rPr>
              <a:t>ME700: Final Project Plan</a:t>
            </a:r>
          </a:p>
          <a:p>
            <a:pPr marL="0" lvl="0" indent="0" algn="ctr" rtl="0">
              <a:lnSpc>
                <a:spcPct val="90000"/>
              </a:lnSpc>
              <a:spcBef>
                <a:spcPts val="0"/>
              </a:spcBef>
              <a:spcAft>
                <a:spcPts val="600"/>
              </a:spcAft>
              <a:buNone/>
            </a:pPr>
            <a:r>
              <a:rPr lang="en-US" sz="4000" baseline="-25000" dirty="0">
                <a:solidFill>
                  <a:schemeClr val="tx2"/>
                </a:solidFill>
              </a:rPr>
              <a:t>Kote Batonisashvili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9"/>
        <p:cNvGrpSpPr/>
        <p:nvPr/>
      </p:nvGrpSpPr>
      <p:grpSpPr>
        <a:xfrm>
          <a:off x="0" y="0"/>
          <a:ext cx="0" cy="0"/>
          <a:chOff x="0" y="0"/>
          <a:chExt cx="0" cy="0"/>
        </a:xfrm>
      </p:grpSpPr>
      <p:grpSp>
        <p:nvGrpSpPr>
          <p:cNvPr id="98" name="Group 97">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99" name="Rectangle 98">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0" name="Oval 99">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1" name="Oval 100">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Oval 101">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Oval 102">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 name="Oval 103">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06"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07"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09" name="Rectangle 108">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11" name="Group 110">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2" name="Rectangle 111">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3"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60" name="Google Shape;60;p14"/>
          <p:cNvSpPr txBox="1">
            <a:spLocks noGrp="1"/>
          </p:cNvSpPr>
          <p:nvPr>
            <p:ph type="title"/>
          </p:nvPr>
        </p:nvSpPr>
        <p:spPr>
          <a:xfrm>
            <a:off x="866215" y="730251"/>
            <a:ext cx="6571060" cy="530223"/>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3100">
                <a:solidFill>
                  <a:srgbClr val="FFFFFF"/>
                </a:solidFill>
              </a:rPr>
              <a:t>Motivation</a:t>
            </a:r>
          </a:p>
        </p:txBody>
      </p:sp>
      <p:sp>
        <p:nvSpPr>
          <p:cNvPr id="115" name="Rectangle 114">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2" name="Google Shape;61;p14">
            <a:extLst>
              <a:ext uri="{FF2B5EF4-FFF2-40B4-BE49-F238E27FC236}">
                <a16:creationId xmlns:a16="http://schemas.microsoft.com/office/drawing/2014/main" id="{2AA5E7AE-7B14-10F7-C5FE-753667FEB815}"/>
              </a:ext>
            </a:extLst>
          </p:cNvPr>
          <p:cNvGraphicFramePr/>
          <p:nvPr>
            <p:extLst>
              <p:ext uri="{D42A27DB-BD31-4B8C-83A1-F6EECF244321}">
                <p14:modId xmlns:p14="http://schemas.microsoft.com/office/powerpoint/2010/main" val="1123232335"/>
              </p:ext>
            </p:extLst>
          </p:nvPr>
        </p:nvGraphicFramePr>
        <p:xfrm>
          <a:off x="965200" y="1743075"/>
          <a:ext cx="7219037" cy="25670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5"/>
        <p:cNvGrpSpPr/>
        <p:nvPr/>
      </p:nvGrpSpPr>
      <p:grpSpPr>
        <a:xfrm>
          <a:off x="0" y="0"/>
          <a:ext cx="0" cy="0"/>
          <a:chOff x="0" y="0"/>
          <a:chExt cx="0" cy="0"/>
        </a:xfrm>
      </p:grpSpPr>
      <p:grpSp>
        <p:nvGrpSpPr>
          <p:cNvPr id="71" name="Group 7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72" name="Rectangle 7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3" name="Oval 7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Oval 7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Oval 7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Oval 7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Oval 7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7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8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82" name="Rectangle 8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84" name="Rectangle 8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350547"/>
            <a:ext cx="521872" cy="4439337"/>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88" name="Group 8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a:solidFill>
            <a:srgbClr val="FFFFFF"/>
          </a:solidFill>
        </p:grpSpPr>
        <p:sp>
          <p:nvSpPr>
            <p:cNvPr id="89" name="Rectangle 8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0"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66" name="Google Shape;66;p15"/>
          <p:cNvSpPr txBox="1">
            <a:spLocks noGrp="1"/>
          </p:cNvSpPr>
          <p:nvPr>
            <p:ph type="title"/>
          </p:nvPr>
        </p:nvSpPr>
        <p:spPr>
          <a:xfrm>
            <a:off x="620957" y="584781"/>
            <a:ext cx="6571060" cy="674006"/>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3600" dirty="0">
                <a:solidFill>
                  <a:schemeClr val="tx1"/>
                </a:solidFill>
              </a:rPr>
              <a:t>Project Plan</a:t>
            </a:r>
          </a:p>
        </p:txBody>
      </p:sp>
      <p:sp>
        <p:nvSpPr>
          <p:cNvPr id="4" name="Google Shape;67;p15">
            <a:extLst>
              <a:ext uri="{FF2B5EF4-FFF2-40B4-BE49-F238E27FC236}">
                <a16:creationId xmlns:a16="http://schemas.microsoft.com/office/drawing/2014/main" id="{5D20F6F8-BEF3-3F9C-DF2D-FA3BCF415FBC}"/>
              </a:ext>
            </a:extLst>
          </p:cNvPr>
          <p:cNvSpPr txBox="1">
            <a:spLocks/>
          </p:cNvSpPr>
          <p:nvPr/>
        </p:nvSpPr>
        <p:spPr>
          <a:xfrm>
            <a:off x="402716" y="1399805"/>
            <a:ext cx="7842634" cy="3328544"/>
          </a:xfrm>
          <a:prstGeom prst="rect">
            <a:avLst/>
          </a:prstGeom>
        </p:spPr>
        <p:txBody>
          <a:bodyPr spcFirstLastPara="1" vert="horz" lIns="91440" tIns="45720" rIns="91440" bIns="45720" rtlCol="0" anchor="ctr" anchorCtr="0">
            <a:normAutofit lnSpcReduction="10000"/>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b="0" i="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0"/>
              </a:spcBef>
              <a:spcAft>
                <a:spcPts val="0"/>
              </a:spcAft>
              <a:buClr>
                <a:schemeClr val="accent1"/>
              </a:buClr>
              <a:buSzPts val="1400"/>
              <a:buFont typeface="Wingdings 3" charset="2"/>
              <a:buChar char="○"/>
              <a:defRPr sz="1200" b="0" i="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0"/>
              </a:spcBef>
              <a:spcAft>
                <a:spcPts val="0"/>
              </a:spcAft>
              <a:buClr>
                <a:schemeClr val="accent1"/>
              </a:buClr>
              <a:buSzPts val="1400"/>
              <a:buFont typeface="Wingdings 3" charset="2"/>
              <a:buChar char="■"/>
              <a:defRPr sz="1050" b="0" i="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0"/>
              </a:spcBef>
              <a:spcAft>
                <a:spcPts val="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0"/>
              </a:spcBef>
              <a:spcAft>
                <a:spcPts val="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0"/>
              </a:spcBef>
              <a:spcAft>
                <a:spcPts val="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0"/>
              </a:spcBef>
              <a:spcAft>
                <a:spcPts val="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0"/>
              </a:spcBef>
              <a:spcAft>
                <a:spcPts val="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0"/>
              </a:spcBef>
              <a:spcAft>
                <a:spcPts val="0"/>
              </a:spcAft>
              <a:buClr>
                <a:schemeClr val="accent1"/>
              </a:buClr>
              <a:buSzPts val="1400"/>
              <a:buFont typeface="Wingdings 3" charset="2"/>
              <a:buChar char="■"/>
              <a:defRPr sz="900" b="0" i="0" kern="1200">
                <a:solidFill>
                  <a:schemeClr val="tx1">
                    <a:lumMod val="75000"/>
                    <a:lumOff val="25000"/>
                  </a:schemeClr>
                </a:solidFill>
                <a:latin typeface="+mn-lt"/>
                <a:ea typeface="+mn-ea"/>
                <a:cs typeface="+mn-cs"/>
              </a:defRPr>
            </a:lvl9pPr>
          </a:lstStyle>
          <a:p>
            <a:pPr marL="114300" indent="0" defTabSz="457200">
              <a:lnSpc>
                <a:spcPct val="90000"/>
              </a:lnSpc>
              <a:spcBef>
                <a:spcPts val="1000"/>
              </a:spcBef>
              <a:buSzPct val="80000"/>
              <a:buFont typeface="Wingdings 3" charset="2"/>
              <a:buChar char=""/>
            </a:pPr>
            <a:r>
              <a:rPr lang="en-US" sz="1400" dirty="0">
                <a:solidFill>
                  <a:schemeClr val="tx1"/>
                </a:solidFill>
              </a:rPr>
              <a:t>My main deliverable will be a fully functional GitHub repo which contains my work-in-progress RRT* algorithm, a fully up-to-date guide and instruction on how to use my repo/algorithm, GitHub actions check to ensure anyone can install this framework on their device regardless of OS. Below are most goals that should be done for this project:</a:t>
            </a:r>
          </a:p>
          <a:p>
            <a:pPr marL="114300" indent="0" defTabSz="457200">
              <a:lnSpc>
                <a:spcPct val="90000"/>
              </a:lnSpc>
              <a:spcBef>
                <a:spcPts val="1000"/>
              </a:spcBef>
              <a:buSzPct val="80000"/>
              <a:buFont typeface="Wingdings 3" charset="2"/>
              <a:buChar char=""/>
            </a:pPr>
            <a:endParaRPr lang="en-US" sz="1100" dirty="0">
              <a:solidFill>
                <a:schemeClr val="tx1"/>
              </a:solidFill>
            </a:endParaRPr>
          </a:p>
          <a:p>
            <a:pPr defTabSz="457200">
              <a:lnSpc>
                <a:spcPct val="90000"/>
              </a:lnSpc>
              <a:spcBef>
                <a:spcPts val="1000"/>
              </a:spcBef>
              <a:buSzPct val="80000"/>
              <a:buFont typeface="Wingdings 3" charset="2"/>
              <a:buChar char=""/>
            </a:pPr>
            <a:r>
              <a:rPr lang="en-US" sz="1100" dirty="0" err="1">
                <a:solidFill>
                  <a:schemeClr val="tx1"/>
                </a:solidFill>
              </a:rPr>
              <a:t>Github</a:t>
            </a:r>
            <a:r>
              <a:rPr lang="en-US" sz="1100" dirty="0">
                <a:solidFill>
                  <a:schemeClr val="tx1"/>
                </a:solidFill>
              </a:rPr>
              <a:t> Repo</a:t>
            </a:r>
          </a:p>
          <a:p>
            <a:pPr defTabSz="457200">
              <a:lnSpc>
                <a:spcPct val="90000"/>
              </a:lnSpc>
              <a:spcBef>
                <a:spcPts val="1000"/>
              </a:spcBef>
              <a:buSzPct val="80000"/>
              <a:buFont typeface="Wingdings 3" charset="2"/>
              <a:buChar char=""/>
            </a:pPr>
            <a:r>
              <a:rPr lang="en-US" sz="1100" dirty="0">
                <a:solidFill>
                  <a:schemeClr val="tx1"/>
                </a:solidFill>
              </a:rPr>
              <a:t>Detailed frontpage README</a:t>
            </a:r>
          </a:p>
          <a:p>
            <a:pPr lvl="1" defTabSz="457200">
              <a:lnSpc>
                <a:spcPct val="90000"/>
              </a:lnSpc>
              <a:spcBef>
                <a:spcPts val="1000"/>
              </a:spcBef>
              <a:buSzPct val="80000"/>
              <a:buFont typeface="Wingdings 3" charset="2"/>
              <a:buChar char=""/>
            </a:pPr>
            <a:r>
              <a:rPr lang="en-US" sz="1100" dirty="0">
                <a:solidFill>
                  <a:schemeClr val="tx1"/>
                </a:solidFill>
              </a:rPr>
              <a:t>Installation Instructions</a:t>
            </a:r>
          </a:p>
          <a:p>
            <a:pPr lvl="1" defTabSz="457200">
              <a:lnSpc>
                <a:spcPct val="90000"/>
              </a:lnSpc>
              <a:spcBef>
                <a:spcPts val="1000"/>
              </a:spcBef>
              <a:buSzPct val="80000"/>
              <a:buFont typeface="Wingdings 3" charset="2"/>
              <a:buChar char=""/>
            </a:pPr>
            <a:r>
              <a:rPr lang="en-US" sz="1100" dirty="0">
                <a:solidFill>
                  <a:schemeClr val="tx1"/>
                </a:solidFill>
              </a:rPr>
              <a:t>Initialization Instructions</a:t>
            </a:r>
          </a:p>
          <a:p>
            <a:pPr lvl="1" defTabSz="457200">
              <a:lnSpc>
                <a:spcPct val="90000"/>
              </a:lnSpc>
              <a:spcBef>
                <a:spcPts val="1000"/>
              </a:spcBef>
              <a:buSzPct val="80000"/>
              <a:buFont typeface="Wingdings 3" charset="2"/>
              <a:buChar char=""/>
            </a:pPr>
            <a:r>
              <a:rPr lang="en-US" sz="1100" dirty="0">
                <a:solidFill>
                  <a:schemeClr val="tx1"/>
                </a:solidFill>
              </a:rPr>
              <a:t>Modification Instructions</a:t>
            </a:r>
          </a:p>
          <a:p>
            <a:pPr defTabSz="457200">
              <a:lnSpc>
                <a:spcPct val="90000"/>
              </a:lnSpc>
              <a:spcBef>
                <a:spcPts val="1000"/>
              </a:spcBef>
              <a:buSzPct val="80000"/>
              <a:buFont typeface="Wingdings 3" charset="2"/>
              <a:buChar char=""/>
            </a:pPr>
            <a:r>
              <a:rPr lang="en-US" sz="1100" dirty="0">
                <a:solidFill>
                  <a:schemeClr val="tx1"/>
                </a:solidFill>
              </a:rPr>
              <a:t>Figures/Plots/Examples of code running</a:t>
            </a:r>
          </a:p>
          <a:p>
            <a:pPr defTabSz="457200">
              <a:lnSpc>
                <a:spcPct val="90000"/>
              </a:lnSpc>
              <a:spcBef>
                <a:spcPts val="1000"/>
              </a:spcBef>
              <a:buSzPct val="80000"/>
              <a:buFont typeface="Wingdings 3" charset="2"/>
              <a:buChar char=""/>
            </a:pPr>
            <a:r>
              <a:rPr lang="en-US" sz="1100" dirty="0">
                <a:solidFill>
                  <a:schemeClr val="tx1"/>
                </a:solidFill>
              </a:rPr>
              <a:t>Ensure Maintenance/Longevity of code</a:t>
            </a:r>
          </a:p>
          <a:p>
            <a:pPr defTabSz="457200">
              <a:lnSpc>
                <a:spcPct val="90000"/>
              </a:lnSpc>
              <a:spcBef>
                <a:spcPts val="1000"/>
              </a:spcBef>
              <a:buSzPct val="80000"/>
              <a:buFont typeface="Wingdings 3" charset="2"/>
              <a:buChar char=""/>
            </a:pPr>
            <a:r>
              <a:rPr lang="en-US" sz="1100" dirty="0">
                <a:solidFill>
                  <a:schemeClr val="tx1"/>
                </a:solidFill>
              </a:rPr>
              <a:t>Project will last beyond class, since all class skills are applicable to this</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79" name="Rectangle 7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0" name="Oval 7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 name="Oval 8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 name="Oval 8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 name="Oval 8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4" name="Oval 8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8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8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89" name="Rectangle 8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1" name="Rectangle 9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93" name="Rectangle 9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187" y="355308"/>
            <a:ext cx="8420318" cy="442712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Google Shape;72;p16"/>
          <p:cNvSpPr txBox="1">
            <a:spLocks noGrp="1"/>
          </p:cNvSpPr>
          <p:nvPr>
            <p:ph type="title"/>
          </p:nvPr>
        </p:nvSpPr>
        <p:spPr>
          <a:xfrm>
            <a:off x="866215" y="641611"/>
            <a:ext cx="6571060" cy="674006"/>
          </a:xfrm>
          <a:prstGeom prst="rect">
            <a:avLst/>
          </a:prstGeo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pPr>
            <a:r>
              <a:rPr lang="en-US" sz="3100">
                <a:solidFill>
                  <a:schemeClr val="tx2"/>
                </a:solidFill>
              </a:rPr>
              <a:t>Skills and methods from this class</a:t>
            </a:r>
          </a:p>
        </p:txBody>
      </p:sp>
      <p:sp>
        <p:nvSpPr>
          <p:cNvPr id="95" name="Rectangle 9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Google Shape;73;p16"/>
          <p:cNvSpPr txBox="1">
            <a:spLocks noGrp="1"/>
          </p:cNvSpPr>
          <p:nvPr>
            <p:ph type="body" idx="1"/>
          </p:nvPr>
        </p:nvSpPr>
        <p:spPr>
          <a:xfrm>
            <a:off x="866215" y="1559379"/>
            <a:ext cx="6136643" cy="2798017"/>
          </a:xfrm>
          <a:prstGeom prst="rect">
            <a:avLst/>
          </a:prstGeom>
        </p:spPr>
        <p:txBody>
          <a:bodyPr spcFirstLastPara="1" vert="horz" lIns="91440" tIns="45720" rIns="91440" bIns="45720" rtlCol="0" anchor="ctr" anchorCtr="0">
            <a:normAutofit/>
          </a:bodyPr>
          <a:lstStyle/>
          <a:p>
            <a:pPr marL="457200" lvl="0" indent="-342900" defTabSz="457200">
              <a:spcBef>
                <a:spcPts val="1000"/>
              </a:spcBef>
              <a:buSzPct val="80000"/>
              <a:buFont typeface="Wingdings 3" charset="2"/>
              <a:buChar char=""/>
            </a:pPr>
            <a:r>
              <a:rPr lang="en-US">
                <a:solidFill>
                  <a:schemeClr val="tx1"/>
                </a:solidFill>
              </a:rPr>
              <a:t>Github Repo Creation</a:t>
            </a:r>
          </a:p>
          <a:p>
            <a:pPr marL="457200" lvl="0" indent="-342900" defTabSz="457200">
              <a:spcBef>
                <a:spcPts val="1000"/>
              </a:spcBef>
              <a:buSzPct val="80000"/>
              <a:buFont typeface="Wingdings 3" charset="2"/>
              <a:buChar char=""/>
            </a:pPr>
            <a:r>
              <a:rPr lang="en-US">
                <a:solidFill>
                  <a:schemeClr val="tx1"/>
                </a:solidFill>
              </a:rPr>
              <a:t>Python Environment initialization, setup, and execution</a:t>
            </a:r>
          </a:p>
          <a:p>
            <a:pPr marL="457200" lvl="0" indent="-342900" defTabSz="457200">
              <a:spcBef>
                <a:spcPts val="1000"/>
              </a:spcBef>
              <a:buSzPct val="80000"/>
              <a:buFont typeface="Wingdings 3" charset="2"/>
              <a:buChar char=""/>
            </a:pPr>
            <a:r>
              <a:rPr lang="en-US">
                <a:solidFill>
                  <a:schemeClr val="tx1"/>
                </a:solidFill>
              </a:rPr>
              <a:t>Write tests for code benchmarking</a:t>
            </a:r>
          </a:p>
          <a:p>
            <a:pPr marL="457200" lvl="0" indent="-342900" defTabSz="457200">
              <a:spcBef>
                <a:spcPts val="1000"/>
              </a:spcBef>
              <a:buSzPct val="80000"/>
              <a:buFont typeface="Wingdings 3" charset="2"/>
              <a:buChar char=""/>
            </a:pPr>
            <a:r>
              <a:rPr lang="en-US">
                <a:solidFill>
                  <a:schemeClr val="tx1"/>
                </a:solidFill>
              </a:rPr>
              <a:t>Optimization for my code is extremely important and will be heavily utilized</a:t>
            </a:r>
          </a:p>
          <a:p>
            <a:pPr marL="457200" lvl="0" indent="-342900" defTabSz="457200">
              <a:spcBef>
                <a:spcPts val="1000"/>
              </a:spcBef>
              <a:buSzPct val="80000"/>
              <a:buFont typeface="Wingdings 3" charset="2"/>
              <a:buChar char=""/>
            </a:pPr>
            <a:r>
              <a:rPr lang="en-US">
                <a:solidFill>
                  <a:schemeClr val="tx1"/>
                </a:solidFill>
              </a:rPr>
              <a:t>Version control and branch maintenance</a:t>
            </a:r>
          </a:p>
          <a:p>
            <a:pPr marL="457200" lvl="0" indent="-342900" defTabSz="457200">
              <a:spcBef>
                <a:spcPts val="1000"/>
              </a:spcBef>
              <a:buSzPct val="80000"/>
              <a:buFont typeface="Wingdings 3" charset="2"/>
              <a:buChar char=""/>
            </a:pPr>
            <a:r>
              <a:rPr lang="en-US">
                <a:solidFill>
                  <a:schemeClr val="tx1"/>
                </a:solidFill>
              </a:rPr>
              <a:t>Documentation and folder structuring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0</TotalTime>
  <Words>294</Words>
  <Application>Microsoft Office PowerPoint</Application>
  <PresentationFormat>On-screen Show (16:9)</PresentationFormat>
  <Paragraphs>24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Ion Boardroom</vt:lpstr>
      <vt:lpstr>PO-RRT*: Multi-Objective Path Planning Framework Based on Pareto-Optimized Safety</vt:lpstr>
      <vt:lpstr>Motivation</vt:lpstr>
      <vt:lpstr>Project Plan</vt:lpstr>
      <vt:lpstr>Skills and methods from this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Konstantine Batonisashvili</cp:lastModifiedBy>
  <cp:revision>1</cp:revision>
  <dcterms:modified xsi:type="dcterms:W3CDTF">2025-04-28T05:24:22Z</dcterms:modified>
</cp:coreProperties>
</file>