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47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5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5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0" tIns="0" rIns="0" bIns="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000" cap="none" spc="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03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44871A8-1A6C-406C-828C-404FD99D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5198000" cy="1720850"/>
          </a:xfrm>
        </p:spPr>
        <p:txBody>
          <a:bodyPr anchor="ctr">
            <a:noAutofit/>
          </a:bodyPr>
          <a:lstStyle/>
          <a:p>
            <a:r>
              <a:rPr lang="en-US" sz="8800" dirty="0" err="1"/>
              <a:t>Websockets</a:t>
            </a:r>
            <a:endParaRPr lang="he-IL" sz="8800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49490E-807C-4FFF-8FC5-1E715BA8DA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5" b="58556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EEA124-2693-4E0D-A590-1CC0DE2C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244" y="660544"/>
            <a:ext cx="5162550" cy="1333500"/>
          </a:xfrm>
        </p:spPr>
        <p:txBody>
          <a:bodyPr/>
          <a:lstStyle/>
          <a:p>
            <a:pPr marL="0" indent="0" algn="r">
              <a:buNone/>
            </a:pPr>
            <a:r>
              <a:rPr lang="he-IL" sz="2400" b="1" dirty="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websockets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B3084F7-CD73-4EF8-BC04-85E969C2C6C4}"/>
              </a:ext>
            </a:extLst>
          </p:cNvPr>
          <p:cNvSpPr txBox="1"/>
          <p:nvPr/>
        </p:nvSpPr>
        <p:spPr>
          <a:xfrm>
            <a:off x="2766719" y="3556239"/>
            <a:ext cx="89820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</a:t>
            </a:r>
            <a:r>
              <a:rPr lang="he-IL" sz="2400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D0A7C53-B468-4DB2-900F-BA8DC530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6" y="741305"/>
            <a:ext cx="3533187" cy="209879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579E41C8-3A2B-41F6-869A-6115F444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06" y="3633901"/>
            <a:ext cx="4247104" cy="15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5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20533F0-E89B-4E91-AA0A-2836C888E6BD}"/>
              </a:ext>
            </a:extLst>
          </p:cNvPr>
          <p:cNvSpPr txBox="1"/>
          <p:nvPr/>
        </p:nvSpPr>
        <p:spPr>
          <a:xfrm>
            <a:off x="1352550" y="895350"/>
            <a:ext cx="10182225" cy="26725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400" b="1" dirty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ההבדלים –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89421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2F1B30"/>
      </a:dk2>
      <a:lt2>
        <a:srgbClr val="F1F0F3"/>
      </a:lt2>
      <a:accent1>
        <a:srgbClr val="7DB01F"/>
      </a:accent1>
      <a:accent2>
        <a:srgbClr val="3AB714"/>
      </a:accent2>
      <a:accent3>
        <a:srgbClr val="21B73D"/>
      </a:accent3>
      <a:accent4>
        <a:srgbClr val="14B575"/>
      </a:accent4>
      <a:accent5>
        <a:srgbClr val="20B2B5"/>
      </a:accent5>
      <a:accent6>
        <a:srgbClr val="1782D5"/>
      </a:accent6>
      <a:hlink>
        <a:srgbClr val="7D55C6"/>
      </a:hlink>
      <a:folHlink>
        <a:srgbClr val="7F7F7F"/>
      </a:folHlink>
    </a:clrScheme>
    <a:fontScheme name="Leaf">
      <a:majorFont>
        <a:latin typeface="Narkisim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מסך רחב</PresentationFormat>
  <Paragraphs>9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Narkisim</vt:lpstr>
      <vt:lpstr>Wingdings</vt:lpstr>
      <vt:lpstr>LeafVTI</vt:lpstr>
      <vt:lpstr>Websockets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Shaked Shmarya</dc:creator>
  <cp:lastModifiedBy>Shaked Shmarya</cp:lastModifiedBy>
  <cp:revision>2</cp:revision>
  <dcterms:created xsi:type="dcterms:W3CDTF">2021-04-13T14:53:59Z</dcterms:created>
  <dcterms:modified xsi:type="dcterms:W3CDTF">2021-04-13T15:04:49Z</dcterms:modified>
</cp:coreProperties>
</file>