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Linkup Studio価格比較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859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920240"/>
                <a:gridCol w="2103120"/>
                <a:gridCol w="1554480"/>
                <a:gridCol w="1371600"/>
              </a:tblGrid>
              <a:tr h="587828"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項目</a:t>
                      </a:r>
                    </a:p>
                  </a:txBody>
                  <a:tcPr marT="45720" marB="45720" marL="91440" marR="9144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市場相場</a:t>
                      </a:r>
                    </a:p>
                  </a:txBody>
                  <a:tcPr marT="45720" marB="45720" marL="91440" marR="9144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Linkup Studio 料金／プラン</a:t>
                      </a:r>
                    </a:p>
                  </a:txBody>
                  <a:tcPr marT="45720" marB="45720" marL="91440" marR="9144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コスト差の目安</a:t>
                      </a:r>
                    </a:p>
                  </a:txBody>
                  <a:tcPr marT="45720" marB="45720" marL="91440" marR="91440"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付加価値・特徴</a:t>
                      </a:r>
                    </a:p>
                  </a:txBody>
                  <a:tcPr marT="45720" marB="45720" marL="91440" marR="91440">
                    <a:solidFill>
                      <a:srgbClr val="E5E5E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公式LINE 初期構築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フリーランス：10〜30万円</a:t>
                      </a:r>
                    </a:p>
                    <a:p>
                      <a:pPr>
                        <a:defRPr sz="1600"/>
                      </a:pPr>
                      <a:r>
                        <a:t>専門企業：50〜150万円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ベーシック：5万円（初期設定＋既存素材反映）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70C0"/>
                          </a:solidFill>
                        </a:defRPr>
                      </a:pPr>
                      <a:r>
                        <a:t>▲50〜▲145万円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ヒアリング〜システム設定まで一括対応</a:t>
                      </a:r>
                    </a:p>
                  </a:txBody>
                  <a:tcPr marT="45720" marB="45720" marL="91440" marR="91440"/>
                </a:tc>
              </a:tr>
              <a:tr h="587828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戦略立案・導線設計込み構築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20〜80万円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スタンダード：8万円（文章素材ゼロでも対応）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70C0"/>
                          </a:solidFill>
                        </a:defRPr>
                      </a:pPr>
                      <a:r>
                        <a:t>▲12〜▲72万円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コピーライティング／導線設計をワンストップ</a:t>
                      </a:r>
                    </a:p>
                  </a:txBody>
                  <a:tcPr marT="45720" marB="45720" marL="91440" marR="91440"/>
                </a:tc>
              </a:tr>
              <a:tr h="587828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高機能 LINE + LP 連動セット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50万円以上（複数社外注）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プレミアム：10万円（改稿無制限）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70C0"/>
                          </a:solidFill>
                        </a:defRPr>
                      </a:pPr>
                      <a:r>
                        <a:t>▲40万円以上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LP制作＋クリエイティブ＋導線最適化を同梱</a:t>
                      </a:r>
                    </a:p>
                  </a:txBody>
                  <a:tcPr marT="45720" marB="45720" marL="91440" marR="91440"/>
                </a:tc>
              </a:tr>
              <a:tr h="587828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LP 制作単体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10〜30万円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LP制作：5万円（モバイル最適化付き）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70C0"/>
                          </a:solidFill>
                        </a:defRPr>
                      </a:pPr>
                      <a:r>
                        <a:t>▲5〜▲25万円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制作と連携設定を同時進行可能</a:t>
                      </a:r>
                    </a:p>
                  </a:txBody>
                  <a:tcPr marT="45720" marB="45720" marL="91440" marR="91440"/>
                </a:tc>
              </a:tr>
              <a:tr h="587828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自動化施策準備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30〜150万円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プレミアム内：10万円で導入前段整備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70C0"/>
                          </a:solidFill>
                        </a:defRPr>
                      </a:pPr>
                      <a:r>
                        <a:t>▲20〜▲140万円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自動化前準備を低コストで完了</a:t>
                      </a:r>
                    </a:p>
                  </a:txBody>
                  <a:tcPr marT="45720" marB="45720" marL="91440" marR="91440"/>
                </a:tc>
              </a:tr>
              <a:tr h="587832">
                <a:tc>
                  <a:txBody>
                    <a:bodyPr/>
                    <a:lstStyle/>
                    <a:p>
                      <a:pPr>
                        <a:defRPr sz="1600" b="1"/>
                      </a:pPr>
                      <a:r>
                        <a:t>運用サポート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運用代行：月額10〜50万円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全プラン：1か月サポート込み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0070C0"/>
                          </a:solidFill>
                        </a:defRPr>
                      </a:pPr>
                      <a:r>
                        <a:t>▲10〜▲50万円／月</a:t>
                      </a:r>
                    </a:p>
                  </a:txBody>
                  <a:tcPr marT="45720" marB="45720" marL="91440" marR="91440"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内製化支援で運用依存度を抑制</a:t>
                      </a:r>
                    </a:p>
                  </a:txBody>
                  <a:tcPr marT="45720" marB="45720"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