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9B6B5C-DB74-1B41-A67C-3F51A2451015}" v="8" dt="2022-10-20T03:11:35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41A4-6695-DEDC-D838-A02D18262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87903-C6D4-ACB2-03F6-0DFE3EC1C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1A6B9-DA76-2055-E423-CDFF733F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609-1A7C-1E43-81AD-3B15F6EC720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E27CB-2531-9196-C4FD-8A8FB259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4C695-F2FB-54DE-5219-BD5CF34A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26F-72C9-8E42-AE06-D84093BC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6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6460-1B64-60C4-2E08-A6C26759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9E1D2-5948-FD7F-C6CF-3D5753117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5FFD6-5865-81E8-0EDA-78844EE8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609-1A7C-1E43-81AD-3B15F6EC720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CA2E1-5833-9958-D68C-291336BF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9EE5B-D2A1-15DD-B25A-173CAEA8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26F-72C9-8E42-AE06-D84093BC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9F40C-DB10-D4F2-F507-F2C1D5901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9859E-7A60-1648-EDC7-C14012F18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742B3-18AC-AD14-B811-8E3160C4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609-1A7C-1E43-81AD-3B15F6EC720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FE77-534C-319C-09B2-A575A433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3221C-B678-9B2C-350F-8E4707BC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26F-72C9-8E42-AE06-D84093BC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6182-D06B-54D2-A662-BA29BDD2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3A48-E022-9EAC-B3F9-C9DD1B90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D0C74-B1D4-3A65-C9A8-C4FACEB4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609-1A7C-1E43-81AD-3B15F6EC720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D4D6-83EC-7051-647F-167FE1A1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F3912-0E38-E98D-23AE-6A61C30F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26F-72C9-8E42-AE06-D84093BC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1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3450-81CC-3303-F8E9-2714DCA3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A39A2-8E10-6FF1-3C81-678437CF1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DB8DA-2A52-60D9-B89B-42E9C757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609-1A7C-1E43-81AD-3B15F6EC720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5A473-93BD-F8E3-163E-B3A1072C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BC53F-DC36-64D7-4189-06A2B64E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26F-72C9-8E42-AE06-D84093BC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6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E84A-3606-B297-3BCD-F1EC2C77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D6ED-8879-3878-82CF-231F3B64E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DD4D3-2E89-6687-D2DA-8DACEECF8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62917-BA8A-E7F9-1B2E-47E8BA89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609-1A7C-1E43-81AD-3B15F6EC720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ACE28-A453-AA21-9E60-1A7363D7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ACEF5-4FA2-3C1E-CA98-36960985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26F-72C9-8E42-AE06-D84093BC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5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DD63-E810-20B0-9CF9-7FBC6D44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677C5-99A9-3C44-707F-7A9A858AF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D2607-7C17-6FBF-CD4D-BC6A189BE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CA1FA-693C-091F-7DCA-05BAA7A89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C299A-543E-0198-2B06-FF75935A3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62212-C228-952E-986B-99B5DD22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609-1A7C-1E43-81AD-3B15F6EC720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3FEA6-BDA1-F329-ACA4-2FD25167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4921EB-83D4-8ED2-4AB5-AB735776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26F-72C9-8E42-AE06-D84093BC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8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B5AA-9524-60E5-8196-AA1E4F0B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0E050-EDC8-3C7D-0D9F-2A74798E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609-1A7C-1E43-81AD-3B15F6EC720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605A3-8AB5-7EEE-A02B-24CD5939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DDD5E-CB5C-A55D-8559-C0896B7B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26F-72C9-8E42-AE06-D84093BC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2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83375-DD9A-2D33-356C-E67FCECF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609-1A7C-1E43-81AD-3B15F6EC720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CC732-DA7E-22B1-F97F-DFAD0D77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53AEC-5536-0431-0988-86DCCD37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26F-72C9-8E42-AE06-D84093BC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7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CDC9-1FC1-2BEA-1E2C-9DB11764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C297-DCC2-E407-8CFA-930441F9B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1A93A-4DE4-B742-0646-597C76FF3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83D0D-C1E1-FE53-E91C-04164502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609-1A7C-1E43-81AD-3B15F6EC720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2BDA0-2A11-84AC-19EA-70922AEC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893EC-5677-80C7-F219-97CAEAD8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26F-72C9-8E42-AE06-D84093BC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4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97D2-25B4-6564-C298-6F08930A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A8D17-A75F-3E2A-EAF5-0F267582D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36284-1502-8561-471B-FFD94EB7C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F92C-45FA-9EAA-BCE6-764881C6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609-1A7C-1E43-81AD-3B15F6EC720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66037-4674-B5F0-7166-F2ECB9B2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30EF8-4D37-56B7-19CB-92F308F5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26F-72C9-8E42-AE06-D84093BC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4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7B6C8-7A88-278D-2611-2821FC592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60BEE-08D4-9ADD-DBC5-B9245E8E8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BE1A9-58CE-812D-8BCE-67ADAB73D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E7609-1A7C-1E43-81AD-3B15F6EC720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0CFA2-DE56-B08A-46E4-05F5C3E23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B011D-C199-801F-0331-F7DEFD68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6226F-72C9-8E42-AE06-D84093BC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9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86F83-3A61-56EC-4529-18425BEF1105}"/>
              </a:ext>
            </a:extLst>
          </p:cNvPr>
          <p:cNvSpPr txBox="1"/>
          <p:nvPr/>
        </p:nvSpPr>
        <p:spPr>
          <a:xfrm>
            <a:off x="4510216" y="630194"/>
            <a:ext cx="245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maintainability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340BC-85FE-7FCA-34A7-EC16F7DE12D2}"/>
              </a:ext>
            </a:extLst>
          </p:cNvPr>
          <p:cNvSpPr txBox="1"/>
          <p:nvPr/>
        </p:nvSpPr>
        <p:spPr>
          <a:xfrm>
            <a:off x="753762" y="1383957"/>
            <a:ext cx="2842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niveau de documentation des classes est-il approprié à leur complexité?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7F831-15C1-26F6-B9A1-6E2D23C8F1FB}"/>
              </a:ext>
            </a:extLst>
          </p:cNvPr>
          <p:cNvSpPr txBox="1"/>
          <p:nvPr/>
        </p:nvSpPr>
        <p:spPr>
          <a:xfrm>
            <a:off x="4304270" y="1383957"/>
            <a:ext cx="1491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conception est-elle bien modulaire?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5618E-0A08-BD10-46BC-252DED8C6272}"/>
              </a:ext>
            </a:extLst>
          </p:cNvPr>
          <p:cNvSpPr txBox="1"/>
          <p:nvPr/>
        </p:nvSpPr>
        <p:spPr>
          <a:xfrm>
            <a:off x="6610864" y="1522456"/>
            <a:ext cx="139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code est-il mature?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857DE-091B-D6E4-6860-7213642D4377}"/>
              </a:ext>
            </a:extLst>
          </p:cNvPr>
          <p:cNvSpPr txBox="1"/>
          <p:nvPr/>
        </p:nvSpPr>
        <p:spPr>
          <a:xfrm>
            <a:off x="9082216" y="1383957"/>
            <a:ext cx="2125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code peut-il être testé bien automatiquement?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4FD38D-3C25-C19D-31C4-DC5382EB94CC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174789" y="999526"/>
            <a:ext cx="3564924" cy="3844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CB0A3E-C541-CAD7-8BDB-9FBFA5C7886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5049867" y="999526"/>
            <a:ext cx="689846" cy="3844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CCDF24-6283-86D9-F143-DBDC18C6D945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739713" y="999526"/>
            <a:ext cx="1569308" cy="52293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9F4C8A-24F2-8E97-1F11-3F38BA9628B4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739713" y="999526"/>
            <a:ext cx="4405184" cy="3844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6999BC-0739-6009-FB78-026BF0C57133}"/>
              </a:ext>
            </a:extLst>
          </p:cNvPr>
          <p:cNvSpPr txBox="1"/>
          <p:nvPr/>
        </p:nvSpPr>
        <p:spPr>
          <a:xfrm>
            <a:off x="1775399" y="3193194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71B9FB-B10D-5853-FC39-4560C395E64B}"/>
              </a:ext>
            </a:extLst>
          </p:cNvPr>
          <p:cNvSpPr txBox="1"/>
          <p:nvPr/>
        </p:nvSpPr>
        <p:spPr>
          <a:xfrm>
            <a:off x="10231247" y="3100861"/>
            <a:ext cx="1532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JTA:number of Junit test assertions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3590C7-7796-FAA7-6907-24C1B8DE2FC2}"/>
              </a:ext>
            </a:extLst>
          </p:cNvPr>
          <p:cNvSpPr txBox="1"/>
          <p:nvPr/>
        </p:nvSpPr>
        <p:spPr>
          <a:xfrm>
            <a:off x="3123279" y="2916195"/>
            <a:ext cx="72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WMC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D7DC11-6F9C-40E0-EB0F-B010EC218A58}"/>
              </a:ext>
            </a:extLst>
          </p:cNvPr>
          <p:cNvSpPr txBox="1"/>
          <p:nvPr/>
        </p:nvSpPr>
        <p:spPr>
          <a:xfrm>
            <a:off x="428515" y="4099360"/>
            <a:ext cx="1532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 Density:CLOC/LOC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6282EA-4A2C-3FDD-8D07-C049CF19DC1A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flipH="1">
            <a:off x="3487804" y="2307287"/>
            <a:ext cx="1562063" cy="6089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BD86EE-F198-1E3A-DEEE-CBCA242455FC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2174789" y="2307287"/>
            <a:ext cx="1313015" cy="6089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E42ABF8-E29C-867B-01C6-69E7A43A1E14}"/>
              </a:ext>
            </a:extLst>
          </p:cNvPr>
          <p:cNvSpPr txBox="1"/>
          <p:nvPr/>
        </p:nvSpPr>
        <p:spPr>
          <a:xfrm>
            <a:off x="4105255" y="3580538"/>
            <a:ext cx="64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CBO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3F9BFE-3A38-1844-6D72-421D5403A1B3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4428938" y="2307287"/>
            <a:ext cx="620929" cy="12732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162D16-F068-A498-34CD-BB063F4D6CBF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1194634" y="2307287"/>
            <a:ext cx="980155" cy="179207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FEF5DAD-6C26-E599-5C20-E2C5CF320B4C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2174789" y="2307287"/>
            <a:ext cx="20740" cy="8859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5FB8443-B16F-B6BF-711E-A2BA778EAD97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10144897" y="2307287"/>
            <a:ext cx="852469" cy="7935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730D25F-9A0D-06B3-90D8-C34EA8F74E3B}"/>
              </a:ext>
            </a:extLst>
          </p:cNvPr>
          <p:cNvSpPr txBox="1"/>
          <p:nvPr/>
        </p:nvSpPr>
        <p:spPr>
          <a:xfrm>
            <a:off x="5022210" y="3524442"/>
            <a:ext cx="78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LCOM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BE97C2-8303-5315-2257-25D0043525D3}"/>
              </a:ext>
            </a:extLst>
          </p:cNvPr>
          <p:cNvCxnSpPr>
            <a:cxnSpLocks/>
            <a:stCxn id="6" idx="2"/>
            <a:endCxn id="37" idx="0"/>
          </p:cNvCxnSpPr>
          <p:nvPr/>
        </p:nvCxnSpPr>
        <p:spPr>
          <a:xfrm>
            <a:off x="5049867" y="2307287"/>
            <a:ext cx="364525" cy="121715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BABC095-E70C-C911-94C8-1DE0DE963E53}"/>
              </a:ext>
            </a:extLst>
          </p:cNvPr>
          <p:cNvSpPr txBox="1"/>
          <p:nvPr/>
        </p:nvSpPr>
        <p:spPr>
          <a:xfrm>
            <a:off x="8004015" y="3285527"/>
            <a:ext cx="1532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JTC:number of JUnit test cases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5A8EF8-4BBF-63C6-E777-D7A4D0230F65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H="1">
            <a:off x="8770134" y="2307287"/>
            <a:ext cx="1374763" cy="9782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C717E4B-F78E-682C-55B7-3A79E8263304}"/>
              </a:ext>
            </a:extLst>
          </p:cNvPr>
          <p:cNvSpPr txBox="1"/>
          <p:nvPr/>
        </p:nvSpPr>
        <p:spPr>
          <a:xfrm>
            <a:off x="6314303" y="3247443"/>
            <a:ext cx="1532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Instability</a:t>
            </a:r>
            <a:r>
              <a:rPr lang="en-CA" dirty="0"/>
              <a:t>:</a:t>
            </a:r>
            <a:r>
              <a:rPr lang="en-US" dirty="0"/>
              <a:t> range of [0,1]. Ce/(Ca+Ce)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A4045D-5C7F-0B54-94F8-BBB971D87690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 flipH="1">
            <a:off x="7080422" y="2168787"/>
            <a:ext cx="228599" cy="10786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A031F0C-B445-32E3-DC59-130FA9ED560E}"/>
              </a:ext>
            </a:extLst>
          </p:cNvPr>
          <p:cNvCxnSpPr>
            <a:cxnSpLocks/>
            <a:stCxn id="7" idx="2"/>
            <a:endCxn id="2" idx="0"/>
          </p:cNvCxnSpPr>
          <p:nvPr/>
        </p:nvCxnSpPr>
        <p:spPr>
          <a:xfrm>
            <a:off x="7309021" y="2168787"/>
            <a:ext cx="1461113" cy="11167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1FEB23B-3427-A831-6EED-306A6F9BAED5}"/>
              </a:ext>
            </a:extLst>
          </p:cNvPr>
          <p:cNvSpPr txBox="1"/>
          <p:nvPr/>
        </p:nvSpPr>
        <p:spPr>
          <a:xfrm>
            <a:off x="3989172" y="5077600"/>
            <a:ext cx="1750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v(G): Cyclomatic complexity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E0133F3-29AD-1597-1469-D5131105E5BC}"/>
              </a:ext>
            </a:extLst>
          </p:cNvPr>
          <p:cNvCxnSpPr>
            <a:cxnSpLocks/>
            <a:stCxn id="7" idx="2"/>
            <a:endCxn id="52" idx="0"/>
          </p:cNvCxnSpPr>
          <p:nvPr/>
        </p:nvCxnSpPr>
        <p:spPr>
          <a:xfrm flipH="1">
            <a:off x="4864443" y="2168787"/>
            <a:ext cx="2444578" cy="290881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833FBA-CF6D-12A1-1E94-E18405EC3C37}"/>
              </a:ext>
            </a:extLst>
          </p:cNvPr>
          <p:cNvCxnSpPr>
            <a:cxnSpLocks/>
            <a:stCxn id="5" idx="2"/>
            <a:endCxn id="52" idx="0"/>
          </p:cNvCxnSpPr>
          <p:nvPr/>
        </p:nvCxnSpPr>
        <p:spPr>
          <a:xfrm>
            <a:off x="2174789" y="2307287"/>
            <a:ext cx="2689654" cy="277031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806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76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 Ping LI</dc:creator>
  <cp:lastModifiedBy>Wenhao Xu</cp:lastModifiedBy>
  <cp:revision>3</cp:revision>
  <dcterms:created xsi:type="dcterms:W3CDTF">2022-10-20T01:54:39Z</dcterms:created>
  <dcterms:modified xsi:type="dcterms:W3CDTF">2022-10-21T01:53:27Z</dcterms:modified>
</cp:coreProperties>
</file>