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group</a:t>
            </a:r>
            <a:r>
              <a:rPr/>
              <a:t> </a:t>
            </a:r>
            <a:r>
              <a:rPr/>
              <a:t>project</a:t>
            </a:r>
            <a:r>
              <a:rPr/>
              <a:t> </a:t>
            </a:r>
            <a:r>
              <a:rPr/>
              <a:t>2</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karen</a:t>
            </a:r>
          </a:p>
        </p:txBody>
      </p:sp>
      <p:sp>
        <p:nvSpPr>
          <p:cNvPr id="4" name="Date Placeholder 3"/>
          <p:cNvSpPr>
            <a:spLocks noGrp="1"/>
          </p:cNvSpPr>
          <p:nvPr>
            <p:ph type="dt" sz="half" idx="10"/>
          </p:nvPr>
        </p:nvSpPr>
        <p:spPr/>
        <p:txBody>
          <a:bodyPr/>
          <a:lstStyle/>
          <a:p>
            <a:pPr lvl="0" marL="0" indent="0">
              <a:buNone/>
            </a:pPr>
            <a:r>
              <a:rPr/>
              <a:t>2022/3/19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genre</a:t>
                      </a:r>
                    </a:p>
                  </a:txBody>
                  <a:tcPr/>
                </a:tc>
                <a:tc>
                  <a:txBody>
                    <a:bodyPr/>
                    <a:lstStyle/>
                    <a:p>
                      <a:pPr lvl="0" marL="0" indent="0" algn="l">
                        <a:buNone/>
                      </a:pPr>
                      <a:r>
                        <a:rPr/>
                        <a:t>rating.large7</a:t>
                      </a:r>
                    </a:p>
                  </a:txBody>
                  <a:tcPr/>
                </a:tc>
                <a:tc>
                  <a:txBody>
                    <a:bodyPr/>
                    <a:lstStyle/>
                    <a:p>
                      <a:pPr lvl="0" marL="0" indent="0" algn="r">
                        <a:buNone/>
                      </a:pPr>
                      <a:r>
                        <a:rPr/>
                        <a:t>n</a:t>
                      </a:r>
                    </a:p>
                  </a:txBody>
                  <a:tcPr/>
                </a:tc>
              </a:tr>
              <a:tr h="0">
                <a:tc>
                  <a:txBody>
                    <a:bodyPr/>
                    <a:lstStyle/>
                    <a:p>
                      <a:pPr lvl="0" marL="0" indent="0" algn="l">
                        <a:buNone/>
                      </a:pPr>
                      <a:r>
                        <a:rPr/>
                        <a:t>Action</a:t>
                      </a:r>
                    </a:p>
                  </a:txBody>
                </a:tc>
                <a:tc>
                  <a:txBody>
                    <a:bodyPr/>
                    <a:lstStyle/>
                    <a:p>
                      <a:pPr lvl="0" marL="0" indent="0" algn="l">
                        <a:buNone/>
                      </a:pPr>
                      <a:r>
                        <a:rPr/>
                        <a:t>0</a:t>
                      </a:r>
                    </a:p>
                  </a:txBody>
                </a:tc>
                <a:tc>
                  <a:txBody>
                    <a:bodyPr/>
                    <a:lstStyle/>
                    <a:p>
                      <a:pPr lvl="0" marL="0" indent="0" algn="r">
                        <a:buNone/>
                      </a:pPr>
                      <a:r>
                        <a:rPr/>
                        <a:t>563</a:t>
                      </a:r>
                    </a:p>
                  </a:txBody>
                </a:tc>
              </a:tr>
              <a:tr h="0">
                <a:tc>
                  <a:txBody>
                    <a:bodyPr/>
                    <a:lstStyle/>
                    <a:p>
                      <a:pPr lvl="0" marL="0" indent="0" algn="l">
                        <a:buNone/>
                      </a:pPr>
                      <a:r>
                        <a:rPr/>
                        <a:t>Action</a:t>
                      </a:r>
                    </a:p>
                  </a:txBody>
                </a:tc>
                <a:tc>
                  <a:txBody>
                    <a:bodyPr/>
                    <a:lstStyle/>
                    <a:p>
                      <a:pPr lvl="0" marL="0" indent="0" algn="l">
                        <a:buNone/>
                      </a:pPr>
                      <a:r>
                        <a:rPr/>
                        <a:t>1</a:t>
                      </a:r>
                    </a:p>
                  </a:txBody>
                </a:tc>
                <a:tc>
                  <a:txBody>
                    <a:bodyPr/>
                    <a:lstStyle/>
                    <a:p>
                      <a:pPr lvl="0" marL="0" indent="0" algn="r">
                        <a:buNone/>
                      </a:pPr>
                      <a:r>
                        <a:rPr/>
                        <a:t>117</a:t>
                      </a:r>
                    </a:p>
                  </a:txBody>
                </a:tc>
              </a:tr>
              <a:tr h="0">
                <a:tc>
                  <a:txBody>
                    <a:bodyPr/>
                    <a:lstStyle/>
                    <a:p>
                      <a:pPr lvl="0" marL="0" indent="0" algn="l">
                        <a:buNone/>
                      </a:pPr>
                      <a:r>
                        <a:rPr/>
                        <a:t>Animation</a:t>
                      </a:r>
                    </a:p>
                  </a:txBody>
                </a:tc>
                <a:tc>
                  <a:txBody>
                    <a:bodyPr/>
                    <a:lstStyle/>
                    <a:p>
                      <a:pPr lvl="0" marL="0" indent="0" algn="l">
                        <a:buNone/>
                      </a:pPr>
                      <a:r>
                        <a:rPr/>
                        <a:t>0</a:t>
                      </a:r>
                    </a:p>
                  </a:txBody>
                </a:tc>
                <a:tc>
                  <a:txBody>
                    <a:bodyPr/>
                    <a:lstStyle/>
                    <a:p>
                      <a:pPr lvl="0" marL="0" indent="0" algn="r">
                        <a:buNone/>
                      </a:pPr>
                      <a:r>
                        <a:rPr/>
                        <a:t>49</a:t>
                      </a:r>
                    </a:p>
                  </a:txBody>
                </a:tc>
              </a:tr>
              <a:tr h="0">
                <a:tc>
                  <a:txBody>
                    <a:bodyPr/>
                    <a:lstStyle/>
                    <a:p>
                      <a:pPr lvl="0" marL="0" indent="0" algn="l">
                        <a:buNone/>
                      </a:pPr>
                      <a:r>
                        <a:rPr/>
                        <a:t>Animation</a:t>
                      </a:r>
                    </a:p>
                  </a:txBody>
                </a:tc>
                <a:tc>
                  <a:txBody>
                    <a:bodyPr/>
                    <a:lstStyle/>
                    <a:p>
                      <a:pPr lvl="0" marL="0" indent="0" algn="l">
                        <a:buNone/>
                      </a:pPr>
                      <a:r>
                        <a:rPr/>
                        <a:t>1</a:t>
                      </a:r>
                    </a:p>
                  </a:txBody>
                </a:tc>
                <a:tc>
                  <a:txBody>
                    <a:bodyPr/>
                    <a:lstStyle/>
                    <a:p>
                      <a:pPr lvl="0" marL="0" indent="0" algn="r">
                        <a:buNone/>
                      </a:pPr>
                      <a:r>
                        <a:rPr/>
                        <a:t>111</a:t>
                      </a:r>
                    </a:p>
                  </a:txBody>
                </a:tc>
              </a:tr>
              <a:tr h="0">
                <a:tc>
                  <a:txBody>
                    <a:bodyPr/>
                    <a:lstStyle/>
                    <a:p>
                      <a:pPr lvl="0" marL="0" indent="0" algn="l">
                        <a:buNone/>
                      </a:pPr>
                      <a:r>
                        <a:rPr/>
                        <a:t>Comedy</a:t>
                      </a:r>
                    </a:p>
                  </a:txBody>
                </a:tc>
                <a:tc>
                  <a:txBody>
                    <a:bodyPr/>
                    <a:lstStyle/>
                    <a:p>
                      <a:pPr lvl="0" marL="0" indent="0" algn="l">
                        <a:buNone/>
                      </a:pPr>
                      <a:r>
                        <a:rPr/>
                        <a:t>0</a:t>
                      </a:r>
                    </a:p>
                  </a:txBody>
                </a:tc>
                <a:tc>
                  <a:txBody>
                    <a:bodyPr/>
                    <a:lstStyle/>
                    <a:p>
                      <a:pPr lvl="0" marL="0" indent="0" algn="r">
                        <a:buNone/>
                      </a:pPr>
                      <a:r>
                        <a:rPr/>
                        <a:t>224</a:t>
                      </a:r>
                    </a:p>
                  </a:txBody>
                </a:tc>
              </a:tr>
              <a:tr h="0">
                <a:tc>
                  <a:txBody>
                    <a:bodyPr/>
                    <a:lstStyle/>
                    <a:p>
                      <a:pPr lvl="0" marL="0" indent="0" algn="l">
                        <a:buNone/>
                      </a:pPr>
                      <a:r>
                        <a:rPr/>
                        <a:t>Comedy</a:t>
                      </a:r>
                    </a:p>
                  </a:txBody>
                </a:tc>
                <a:tc>
                  <a:txBody>
                    <a:bodyPr/>
                    <a:lstStyle/>
                    <a:p>
                      <a:pPr lvl="0" marL="0" indent="0" algn="l">
                        <a:buNone/>
                      </a:pPr>
                      <a:r>
                        <a:rPr/>
                        <a:t>1</a:t>
                      </a:r>
                    </a:p>
                  </a:txBody>
                </a:tc>
                <a:tc>
                  <a:txBody>
                    <a:bodyPr/>
                    <a:lstStyle/>
                    <a:p>
                      <a:pPr lvl="0" marL="0" indent="0" algn="r">
                        <a:buNone/>
                      </a:pPr>
                      <a:r>
                        <a:rPr/>
                        <a:t>325</a:t>
                      </a:r>
                    </a:p>
                  </a:txBody>
                </a:tc>
              </a:tr>
              <a:tr h="0">
                <a:tc>
                  <a:txBody>
                    <a:bodyPr/>
                    <a:lstStyle/>
                    <a:p>
                      <a:pPr lvl="0" marL="0" indent="0" algn="l">
                        <a:buNone/>
                      </a:pPr>
                      <a:r>
                        <a:rPr/>
                        <a:t>Documentary</a:t>
                      </a:r>
                    </a:p>
                  </a:txBody>
                </a:tc>
                <a:tc>
                  <a:txBody>
                    <a:bodyPr/>
                    <a:lstStyle/>
                    <a:p>
                      <a:pPr lvl="0" marL="0" indent="0" algn="l">
                        <a:buNone/>
                      </a:pPr>
                      <a:r>
                        <a:rPr/>
                        <a:t>0</a:t>
                      </a:r>
                    </a:p>
                  </a:txBody>
                </a:tc>
                <a:tc>
                  <a:txBody>
                    <a:bodyPr/>
                    <a:lstStyle/>
                    <a:p>
                      <a:pPr lvl="0" marL="0" indent="0" algn="r">
                        <a:buNone/>
                      </a:pPr>
                      <a:r>
                        <a:rPr/>
                        <a:t>11</a:t>
                      </a:r>
                    </a:p>
                  </a:txBody>
                </a:tc>
              </a:tr>
              <a:tr h="0">
                <a:tc>
                  <a:txBody>
                    <a:bodyPr/>
                    <a:lstStyle/>
                    <a:p>
                      <a:pPr lvl="0" marL="0" indent="0" algn="l">
                        <a:buNone/>
                      </a:pPr>
                      <a:r>
                        <a:rPr/>
                        <a:t>Documentary</a:t>
                      </a:r>
                    </a:p>
                  </a:txBody>
                </a:tc>
                <a:tc>
                  <a:txBody>
                    <a:bodyPr/>
                    <a:lstStyle/>
                    <a:p>
                      <a:pPr lvl="0" marL="0" indent="0" algn="l">
                        <a:buNone/>
                      </a:pPr>
                      <a:r>
                        <a:rPr/>
                        <a:t>1</a:t>
                      </a:r>
                    </a:p>
                  </a:txBody>
                </a:tc>
                <a:tc>
                  <a:txBody>
                    <a:bodyPr/>
                    <a:lstStyle/>
                    <a:p>
                      <a:pPr lvl="0" marL="0" indent="0" algn="r">
                        <a:buNone/>
                      </a:pPr>
                      <a:r>
                        <a:rPr/>
                        <a:t>121</a:t>
                      </a:r>
                    </a:p>
                  </a:txBody>
                </a:tc>
              </a:tr>
              <a:tr h="0">
                <a:tc>
                  <a:txBody>
                    <a:bodyPr/>
                    <a:lstStyle/>
                    <a:p>
                      <a:pPr lvl="0" marL="0" indent="0" algn="l">
                        <a:buNone/>
                      </a:pPr>
                      <a:r>
                        <a:rPr/>
                        <a:t>Drama</a:t>
                      </a:r>
                    </a:p>
                  </a:txBody>
                </a:tc>
                <a:tc>
                  <a:txBody>
                    <a:bodyPr/>
                    <a:lstStyle/>
                    <a:p>
                      <a:pPr lvl="0" marL="0" indent="0" algn="l">
                        <a:buNone/>
                      </a:pPr>
                      <a:r>
                        <a:rPr/>
                        <a:t>0</a:t>
                      </a:r>
                    </a:p>
                  </a:txBody>
                </a:tc>
                <a:tc>
                  <a:txBody>
                    <a:bodyPr/>
                    <a:lstStyle/>
                    <a:p>
                      <a:pPr lvl="0" marL="0" indent="0" algn="r">
                        <a:buNone/>
                      </a:pPr>
                      <a:r>
                        <a:rPr/>
                        <a:t>620</a:t>
                      </a:r>
                    </a:p>
                  </a:txBody>
                </a:tc>
              </a:tr>
              <a:tr h="0">
                <a:tc>
                  <a:txBody>
                    <a:bodyPr/>
                    <a:lstStyle/>
                    <a:p>
                      <a:pPr lvl="0" marL="0" indent="0" algn="l">
                        <a:buNone/>
                      </a:pPr>
                      <a:r>
                        <a:rPr/>
                        <a:t>Drama</a:t>
                      </a:r>
                    </a:p>
                  </a:txBody>
                </a:tc>
                <a:tc>
                  <a:txBody>
                    <a:bodyPr/>
                    <a:lstStyle/>
                    <a:p>
                      <a:pPr lvl="0" marL="0" indent="0" algn="l">
                        <a:buNone/>
                      </a:pPr>
                      <a:r>
                        <a:rPr/>
                        <a:t>1</a:t>
                      </a:r>
                    </a:p>
                  </a:txBody>
                </a:tc>
                <a:tc>
                  <a:txBody>
                    <a:bodyPr/>
                    <a:lstStyle/>
                    <a:p>
                      <a:pPr lvl="0" marL="0" indent="0" algn="r">
                        <a:buNone/>
                      </a:pPr>
                      <a:r>
                        <a:rPr/>
                        <a:t>34</a:t>
                      </a:r>
                    </a:p>
                  </a:txBody>
                </a:tc>
              </a:tr>
              <a:tr h="0">
                <a:tc>
                  <a:txBody>
                    <a:bodyPr/>
                    <a:lstStyle/>
                    <a:p>
                      <a:pPr lvl="0" marL="0" indent="0" algn="l">
                        <a:buNone/>
                      </a:pPr>
                      <a:r>
                        <a:rPr/>
                        <a:t>Romance</a:t>
                      </a:r>
                    </a:p>
                  </a:txBody>
                </a:tc>
                <a:tc>
                  <a:txBody>
                    <a:bodyPr/>
                    <a:lstStyle/>
                    <a:p>
                      <a:pPr lvl="0" marL="0" indent="0" algn="l">
                        <a:buNone/>
                      </a:pPr>
                      <a:r>
                        <a:rPr/>
                        <a:t>0</a:t>
                      </a:r>
                    </a:p>
                  </a:txBody>
                </a:tc>
                <a:tc>
                  <a:txBody>
                    <a:bodyPr/>
                    <a:lstStyle/>
                    <a:p>
                      <a:pPr lvl="0" marL="0" indent="0" algn="r">
                        <a:buNone/>
                      </a:pPr>
                      <a:r>
                        <a:rPr/>
                        <a:t>15</a:t>
                      </a:r>
                    </a:p>
                  </a:txBody>
                </a:tc>
              </a:tr>
              <a:tr h="0">
                <a:tc>
                  <a:txBody>
                    <a:bodyPr/>
                    <a:lstStyle/>
                    <a:p>
                      <a:pPr lvl="0" marL="0" indent="0" algn="l">
                        <a:buNone/>
                      </a:pPr>
                      <a:r>
                        <a:rPr/>
                        <a:t>Short</a:t>
                      </a:r>
                    </a:p>
                  </a:txBody>
                </a:tc>
                <a:tc>
                  <a:txBody>
                    <a:bodyPr/>
                    <a:lstStyle/>
                    <a:p>
                      <a:pPr lvl="0" marL="0" indent="0" algn="l">
                        <a:buNone/>
                      </a:pPr>
                      <a:r>
                        <a:rPr/>
                        <a:t>0</a:t>
                      </a:r>
                    </a:p>
                  </a:txBody>
                </a:tc>
                <a:tc>
                  <a:txBody>
                    <a:bodyPr/>
                    <a:lstStyle/>
                    <a:p>
                      <a:pPr lvl="0" marL="0" indent="0" algn="r">
                        <a:buNone/>
                      </a:pPr>
                      <a:r>
                        <a:rPr/>
                        <a:t>1</a:t>
                      </a:r>
                    </a:p>
                  </a:txBody>
                </a:tc>
              </a:tr>
              <a:tr h="0">
                <a:tc>
                  <a:txBody>
                    <a:bodyPr/>
                    <a:lstStyle/>
                    <a:p>
                      <a:pPr lvl="0" marL="0" indent="0" algn="l">
                        <a:buNone/>
                      </a:pPr>
                      <a:r>
                        <a:rPr/>
                        <a:t>Short</a:t>
                      </a:r>
                    </a:p>
                  </a:txBody>
                </a:tc>
                <a:tc>
                  <a:txBody>
                    <a:bodyPr/>
                    <a:lstStyle/>
                    <a:p>
                      <a:pPr lvl="0" marL="0" indent="0" algn="l">
                        <a:buNone/>
                      </a:pPr>
                      <a:r>
                        <a:rPr/>
                        <a:t>1</a:t>
                      </a:r>
                    </a:p>
                  </a:txBody>
                </a:tc>
                <a:tc>
                  <a:txBody>
                    <a:bodyPr/>
                    <a:lstStyle/>
                    <a:p>
                      <a:pPr lvl="0" marL="0" indent="0" algn="r">
                        <a:buNone/>
                      </a:pPr>
                      <a:r>
                        <a:rPr/>
                        <a:t>104</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ect2_ppt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0">
                <a:tc>
                  <a:txBody>
                    <a:bodyPr/>
                    <a:lstStyle/>
                    <a:p>
                      <a:pPr lvl="0" marL="0" indent="0" algn="l">
                        <a:buNone/>
                      </a:pPr>
                      <a:r>
                        <a:rPr/>
                        <a:t>rating.large7</a:t>
                      </a:r>
                    </a:p>
                  </a:txBody>
                  <a:tcPr/>
                </a:tc>
                <a:tc>
                  <a:txBody>
                    <a:bodyPr/>
                    <a:lstStyle/>
                    <a:p>
                      <a:pPr lvl="0" marL="0" indent="0" algn="l">
                        <a:buNone/>
                      </a:pPr>
                      <a:r>
                        <a:rPr/>
                        <a:t>Action</a:t>
                      </a:r>
                    </a:p>
                  </a:txBody>
                  <a:tcPr/>
                </a:tc>
                <a:tc>
                  <a:txBody>
                    <a:bodyPr/>
                    <a:lstStyle/>
                    <a:p>
                      <a:pPr lvl="0" marL="0" indent="0" algn="l">
                        <a:buNone/>
                      </a:pPr>
                      <a:r>
                        <a:rPr/>
                        <a:t>Animation</a:t>
                      </a:r>
                    </a:p>
                  </a:txBody>
                  <a:tcPr/>
                </a:tc>
                <a:tc>
                  <a:txBody>
                    <a:bodyPr/>
                    <a:lstStyle/>
                    <a:p>
                      <a:pPr lvl="0" marL="0" indent="0" algn="l">
                        <a:buNone/>
                      </a:pPr>
                      <a:r>
                        <a:rPr/>
                        <a:t>Comedy</a:t>
                      </a:r>
                    </a:p>
                  </a:txBody>
                  <a:tcPr/>
                </a:tc>
                <a:tc>
                  <a:txBody>
                    <a:bodyPr/>
                    <a:lstStyle/>
                    <a:p>
                      <a:pPr lvl="0" marL="0" indent="0" algn="l">
                        <a:buNone/>
                      </a:pPr>
                      <a:r>
                        <a:rPr/>
                        <a:t>Documentary</a:t>
                      </a:r>
                    </a:p>
                  </a:txBody>
                  <a:tcPr/>
                </a:tc>
                <a:tc>
                  <a:txBody>
                    <a:bodyPr/>
                    <a:lstStyle/>
                    <a:p>
                      <a:pPr lvl="0" marL="0" indent="0" algn="l">
                        <a:buNone/>
                      </a:pPr>
                      <a:r>
                        <a:rPr/>
                        <a:t>Drama</a:t>
                      </a:r>
                    </a:p>
                  </a:txBody>
                  <a:tcPr/>
                </a:tc>
                <a:tc>
                  <a:txBody>
                    <a:bodyPr/>
                    <a:lstStyle/>
                    <a:p>
                      <a:pPr lvl="0" marL="0" indent="0" algn="l">
                        <a:buNone/>
                      </a:pPr>
                      <a:r>
                        <a:rPr/>
                        <a:t>Romance</a:t>
                      </a:r>
                    </a:p>
                  </a:txBody>
                  <a:tcPr/>
                </a:tc>
                <a:tc>
                  <a:txBody>
                    <a:bodyPr/>
                    <a:lstStyle/>
                    <a:p>
                      <a:pPr lvl="0" marL="0" indent="0" algn="l">
                        <a:buNone/>
                      </a:pPr>
                      <a:r>
                        <a:rPr/>
                        <a:t>Short</a:t>
                      </a:r>
                    </a:p>
                  </a:txBody>
                  <a:tcPr/>
                </a:tc>
              </a:tr>
              <a:tr h="0">
                <a:tc>
                  <a:txBody>
                    <a:bodyPr/>
                    <a:lstStyle/>
                    <a:p>
                      <a:pPr lvl="0" marL="0" indent="0" algn="l">
                        <a:buNone/>
                      </a:pPr>
                      <a:r>
                        <a:rPr/>
                        <a:t>0</a:t>
                      </a:r>
                    </a:p>
                  </a:txBody>
                </a:tc>
                <a:tc>
                  <a:txBody>
                    <a:bodyPr/>
                    <a:lstStyle/>
                    <a:p>
                      <a:pPr lvl="0" marL="0" indent="0" algn="l">
                        <a:buNone/>
                      </a:pPr>
                      <a:r>
                        <a:rPr/>
                        <a:t>38.0%</a:t>
                      </a:r>
                      <a:r>
                        <a:rPr/>
                        <a:t> </a:t>
                      </a:r>
                      <a:r>
                        <a:rPr/>
                        <a:t>(563)</a:t>
                      </a:r>
                    </a:p>
                  </a:txBody>
                </a:tc>
                <a:tc>
                  <a:txBody>
                    <a:bodyPr/>
                    <a:lstStyle/>
                    <a:p>
                      <a:pPr lvl="0" marL="0" indent="0" algn="l">
                        <a:buNone/>
                      </a:pPr>
                      <a:r>
                        <a:rPr/>
                        <a:t>3.3%</a:t>
                      </a:r>
                      <a:r>
                        <a:rPr/>
                        <a:t> </a:t>
                      </a:r>
                      <a:r>
                        <a:rPr/>
                        <a:t>(49)</a:t>
                      </a:r>
                    </a:p>
                  </a:txBody>
                </a:tc>
                <a:tc>
                  <a:txBody>
                    <a:bodyPr/>
                    <a:lstStyle/>
                    <a:p>
                      <a:pPr lvl="0" marL="0" indent="0" algn="l">
                        <a:buNone/>
                      </a:pPr>
                      <a:r>
                        <a:rPr/>
                        <a:t>15.1%</a:t>
                      </a:r>
                      <a:r>
                        <a:rPr/>
                        <a:t> </a:t>
                      </a:r>
                      <a:r>
                        <a:rPr/>
                        <a:t>(224)</a:t>
                      </a:r>
                    </a:p>
                  </a:txBody>
                </a:tc>
                <a:tc>
                  <a:txBody>
                    <a:bodyPr/>
                    <a:lstStyle/>
                    <a:p>
                      <a:pPr lvl="0" marL="0" indent="0" algn="l">
                        <a:buNone/>
                      </a:pPr>
                      <a:r>
                        <a:rPr/>
                        <a:t>0.7%</a:t>
                      </a:r>
                      <a:r>
                        <a:rPr/>
                        <a:t> </a:t>
                      </a:r>
                      <a:r>
                        <a:rPr/>
                        <a:t>(11)</a:t>
                      </a:r>
                    </a:p>
                  </a:txBody>
                </a:tc>
                <a:tc>
                  <a:txBody>
                    <a:bodyPr/>
                    <a:lstStyle/>
                    <a:p>
                      <a:pPr lvl="0" marL="0" indent="0" algn="l">
                        <a:buNone/>
                      </a:pPr>
                      <a:r>
                        <a:rPr/>
                        <a:t>41.8%</a:t>
                      </a:r>
                      <a:r>
                        <a:rPr/>
                        <a:t> </a:t>
                      </a:r>
                      <a:r>
                        <a:rPr/>
                        <a:t>(620)</a:t>
                      </a:r>
                    </a:p>
                  </a:txBody>
                </a:tc>
                <a:tc>
                  <a:txBody>
                    <a:bodyPr/>
                    <a:lstStyle/>
                    <a:p>
                      <a:pPr lvl="0" marL="0" indent="0" algn="l">
                        <a:buNone/>
                      </a:pPr>
                      <a:r>
                        <a:rPr/>
                        <a:t>1.0%</a:t>
                      </a:r>
                      <a:r>
                        <a:rPr/>
                        <a:t> </a:t>
                      </a:r>
                      <a:r>
                        <a:rPr/>
                        <a:t>(15)</a:t>
                      </a:r>
                    </a:p>
                  </a:txBody>
                </a:tc>
                <a:tc>
                  <a:txBody>
                    <a:bodyPr/>
                    <a:lstStyle/>
                    <a:p>
                      <a:pPr lvl="0" marL="0" indent="0" algn="l">
                        <a:buNone/>
                      </a:pPr>
                      <a:r>
                        <a:rPr/>
                        <a:t>0.1%</a:t>
                      </a:r>
                      <a:r>
                        <a:rPr/>
                        <a:t> </a:t>
                      </a:r>
                      <a:r>
                        <a:rPr/>
                        <a:t>(1)</a:t>
                      </a:r>
                    </a:p>
                  </a:txBody>
                </a:tc>
              </a:tr>
              <a:tr h="0">
                <a:tc>
                  <a:txBody>
                    <a:bodyPr/>
                    <a:lstStyle/>
                    <a:p>
                      <a:pPr lvl="0" marL="0" indent="0" algn="l">
                        <a:buNone/>
                      </a:pPr>
                      <a:r>
                        <a:rPr/>
                        <a:t>1</a:t>
                      </a:r>
                    </a:p>
                  </a:txBody>
                </a:tc>
                <a:tc>
                  <a:txBody>
                    <a:bodyPr/>
                    <a:lstStyle/>
                    <a:p>
                      <a:pPr lvl="0" marL="0" indent="0" algn="l">
                        <a:buNone/>
                      </a:pPr>
                      <a:r>
                        <a:rPr/>
                        <a:t>14.4%</a:t>
                      </a:r>
                      <a:r>
                        <a:rPr/>
                        <a:t> </a:t>
                      </a:r>
                      <a:r>
                        <a:rPr/>
                        <a:t>(117)</a:t>
                      </a:r>
                    </a:p>
                  </a:txBody>
                </a:tc>
                <a:tc>
                  <a:txBody>
                    <a:bodyPr/>
                    <a:lstStyle/>
                    <a:p>
                      <a:pPr lvl="0" marL="0" indent="0" algn="l">
                        <a:buNone/>
                      </a:pPr>
                      <a:r>
                        <a:rPr/>
                        <a:t>13.7%</a:t>
                      </a:r>
                      <a:r>
                        <a:rPr/>
                        <a:t> </a:t>
                      </a:r>
                      <a:r>
                        <a:rPr/>
                        <a:t>(111)</a:t>
                      </a:r>
                    </a:p>
                  </a:txBody>
                </a:tc>
                <a:tc>
                  <a:txBody>
                    <a:bodyPr/>
                    <a:lstStyle/>
                    <a:p>
                      <a:pPr lvl="0" marL="0" indent="0" algn="l">
                        <a:buNone/>
                      </a:pPr>
                      <a:r>
                        <a:rPr/>
                        <a:t>40.0%</a:t>
                      </a:r>
                      <a:r>
                        <a:rPr/>
                        <a:t> </a:t>
                      </a:r>
                      <a:r>
                        <a:rPr/>
                        <a:t>(325)</a:t>
                      </a:r>
                    </a:p>
                  </a:txBody>
                </a:tc>
                <a:tc>
                  <a:txBody>
                    <a:bodyPr/>
                    <a:lstStyle/>
                    <a:p>
                      <a:pPr lvl="0" marL="0" indent="0" algn="l">
                        <a:buNone/>
                      </a:pPr>
                      <a:r>
                        <a:rPr/>
                        <a:t>14.9%</a:t>
                      </a:r>
                      <a:r>
                        <a:rPr/>
                        <a:t> </a:t>
                      </a:r>
                      <a:r>
                        <a:rPr/>
                        <a:t>(121)</a:t>
                      </a:r>
                    </a:p>
                  </a:txBody>
                </a:tc>
                <a:tc>
                  <a:txBody>
                    <a:bodyPr/>
                    <a:lstStyle/>
                    <a:p>
                      <a:pPr lvl="0" marL="0" indent="0" algn="l">
                        <a:buNone/>
                      </a:pPr>
                      <a:r>
                        <a:rPr/>
                        <a:t>4.2%</a:t>
                      </a:r>
                      <a:r>
                        <a:rPr/>
                        <a:t> </a:t>
                      </a:r>
                      <a:r>
                        <a:rPr/>
                        <a:t>(34)</a:t>
                      </a:r>
                    </a:p>
                  </a:txBody>
                </a:tc>
                <a:tc>
                  <a:txBody>
                    <a:bodyPr/>
                    <a:lstStyle/>
                    <a:p>
                      <a:pPr lvl="0" marL="0" indent="0" algn="l">
                        <a:buNone/>
                      </a:pPr>
                      <a:r>
                        <a:rPr/>
                        <a:t>0.0%</a:t>
                      </a:r>
                      <a:r>
                        <a:rPr/>
                        <a:t> </a:t>
                      </a:r>
                      <a:r>
                        <a:rPr/>
                        <a:t>(0)</a:t>
                      </a:r>
                    </a:p>
                  </a:txBody>
                </a:tc>
                <a:tc>
                  <a:txBody>
                    <a:bodyPr/>
                    <a:lstStyle/>
                    <a:p>
                      <a:pPr lvl="0" marL="0" indent="0" algn="l">
                        <a:buNone/>
                      </a:pPr>
                      <a:r>
                        <a:rPr/>
                        <a:t>12.8%</a:t>
                      </a:r>
                      <a:r>
                        <a:rPr/>
                        <a:t> </a:t>
                      </a:r>
                      <a:r>
                        <a:rPr/>
                        <a:t>(104)</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distribution</a:t>
            </a:r>
            <a:r>
              <a:rPr/>
              <a:t> </a:t>
            </a:r>
            <a:r>
              <a:rPr/>
              <a:t>of</a:t>
            </a:r>
            <a:r>
              <a:rPr/>
              <a:t> </a:t>
            </a:r>
            <a:r>
              <a:rPr/>
              <a:t>rating.large7</a:t>
            </a:r>
            <a:r>
              <a:rPr/>
              <a:t> </a:t>
            </a:r>
            <a:r>
              <a:rPr/>
              <a:t>by</a:t>
            </a:r>
            <a:r>
              <a:rPr/>
              <a:t> </a:t>
            </a:r>
            <a:r>
              <a:rPr/>
              <a:t>other</a:t>
            </a:r>
            <a:r>
              <a:rPr/>
              <a:t> </a:t>
            </a:r>
            <a:r>
              <a:rPr/>
              <a:t>numerical</a:t>
            </a:r>
            <a:r>
              <a:rPr/>
              <a:t> </a:t>
            </a:r>
            <a:r>
              <a:rPr/>
              <a:t>variables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budget</a:t>
            </a:r>
          </a:p>
        </p:txBody>
      </p:sp>
      <p:pic>
        <p:nvPicPr>
          <p:cNvPr descr="proect2_ppt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year</a:t>
            </a:r>
          </a:p>
        </p:txBody>
      </p:sp>
      <p:pic>
        <p:nvPicPr>
          <p:cNvPr descr="proect2_ppt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votes</a:t>
            </a:r>
          </a:p>
        </p:txBody>
      </p:sp>
      <p:pic>
        <p:nvPicPr>
          <p:cNvPr descr="proect2_ppt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p>
        </p:txBody>
      </p:sp>
      <p:pic>
        <p:nvPicPr>
          <p:cNvPr descr="proect2_ppt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Formal</a:t>
            </a:r>
            <a:r>
              <a:rPr/>
              <a:t> </a:t>
            </a:r>
            <a:r>
              <a:rPr/>
              <a:t>data</a:t>
            </a:r>
            <a:r>
              <a:rPr/>
              <a:t> </a:t>
            </a:r>
            <a:r>
              <a:rPr/>
              <a:t>analysis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log</a:t>
            </a:r>
            <a:r>
              <a:rPr/>
              <a:t> </a:t>
            </a:r>
            <a:r>
              <a:rPr/>
              <a:t>transformation</a:t>
            </a:r>
            <a:r>
              <a:rPr/>
              <a:t> </a:t>
            </a:r>
            <a:r>
              <a:rPr/>
              <a:t>of</a:t>
            </a:r>
            <a:r>
              <a:rPr/>
              <a:t> </a:t>
            </a:r>
            <a:r>
              <a:rPr/>
              <a:t>variable</a:t>
            </a:r>
            <a:r>
              <a:rPr/>
              <a:t> </a:t>
            </a:r>
            <a:r>
              <a:rPr/>
              <a:t>“</a:t>
            </a:r>
            <a:r>
              <a:rPr/>
              <a:t>vote</a:t>
            </a:r>
            <a:r>
              <a:rPr/>
              <a:t>”</a:t>
            </a:r>
            <a:r>
              <a:rPr/>
              <a:t> </a:t>
            </a:r>
            <a:r>
              <a:rPr/>
              <a:t>because</a:t>
            </a:r>
            <a:r>
              <a:rPr/>
              <a:t> </a:t>
            </a:r>
            <a:r>
              <a:rPr/>
              <a:t>the</a:t>
            </a:r>
            <a:r>
              <a:rPr/>
              <a:t> </a:t>
            </a:r>
            <a:r>
              <a:rPr/>
              <a:t>scale</a:t>
            </a:r>
            <a:r>
              <a:rPr/>
              <a:t> </a:t>
            </a:r>
            <a:r>
              <a:rPr/>
              <a:t>is</a:t>
            </a:r>
            <a:r>
              <a:rPr/>
              <a:t> </a:t>
            </a:r>
            <a:r>
              <a:rPr/>
              <a:t>not</a:t>
            </a:r>
            <a:r>
              <a:rPr/>
              <a:t> </a:t>
            </a:r>
            <a:r>
              <a:rPr/>
              <a:t>linear.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r>
              <a:rPr/>
              <a:t> </a:t>
            </a:r>
            <a:r>
              <a:rPr/>
              <a:t>of</a:t>
            </a:r>
            <a:r>
              <a:rPr/>
              <a:t> </a:t>
            </a:r>
            <a:r>
              <a:rPr/>
              <a:t>dataset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Formal</a:t>
            </a:r>
            <a:r>
              <a:rPr/>
              <a:t> </a:t>
            </a:r>
            <a:r>
              <a:rPr/>
              <a:t>data</a:t>
            </a:r>
            <a:r>
              <a:rPr/>
              <a:t> </a:t>
            </a:r>
            <a:r>
              <a:rPr/>
              <a:t>analysis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Stepwise</a:t>
            </a:r>
            <a:r>
              <a:rPr/>
              <a:t> </a:t>
            </a:r>
            <a:r>
              <a:rPr/>
              <a:t>Slection:</a:t>
            </a:r>
            <a:r>
              <a:rPr/>
              <a:t> </a:t>
            </a:r>
            <a:r>
              <a:rPr/>
              <a:t>choosing</a:t>
            </a:r>
            <a:r>
              <a:rPr/>
              <a:t> </a:t>
            </a:r>
            <a:r>
              <a:rPr/>
              <a:t>which</a:t>
            </a:r>
            <a:r>
              <a:rPr/>
              <a:t> </a:t>
            </a:r>
            <a:r>
              <a:rPr/>
              <a:t>variables</a:t>
            </a:r>
            <a:r>
              <a:rPr/>
              <a:t> </a:t>
            </a:r>
            <a:r>
              <a:rPr/>
              <a:t>need</a:t>
            </a:r>
            <a:r>
              <a:rPr/>
              <a:t> </a:t>
            </a:r>
            <a:r>
              <a:rPr/>
              <a:t>to</a:t>
            </a:r>
            <a:r>
              <a:rPr/>
              <a:t> </a:t>
            </a:r>
            <a:r>
              <a:rPr/>
              <a:t>be</a:t>
            </a:r>
            <a:r>
              <a:rPr/>
              <a:t> </a:t>
            </a:r>
            <a:r>
              <a:rPr/>
              <a:t>removed.</a:t>
            </a:r>
          </a:p>
        </p:txBody>
      </p:sp>
      <p:sp>
        <p:nvSpPr>
          <p:cNvPr id="3" name="Content Placeholder 2"/>
          <p:cNvSpPr>
            <a:spLocks noGrp="1"/>
          </p:cNvSpPr>
          <p:nvPr>
            <p:ph idx="1"/>
          </p:nvPr>
        </p:nvSpPr>
        <p:spPr/>
        <p:txBody>
          <a:bodyPr/>
          <a:lstStyle/>
          <a:p>
            <a:pPr lvl="0" marL="0" indent="0">
              <a:buNone/>
            </a:pPr>
            <a:r>
              <a:rPr/>
              <a:t>Since Model with “year” removed has lowest AIC=1303.21 and deviance D=1283.2 we will go ahead and compared the three link function in our model</a:t>
            </a:r>
          </a:p>
          <a:p>
            <a:pPr lvl="0" indent="0">
              <a:buNone/>
            </a:pPr>
            <a:r>
              <a:rPr>
                <a:latin typeface="Courier"/>
              </a:rPr>
              <a:t>## Start:  AIC=1304.73
## rating.large7 ~ length + budget + genre + log.votes + year
## 
##             Df Deviance    AIC
## - year       1   1283.2 1303.2
## &lt;none&gt;           1282.7 1304.7
## - log.votes  1   1293.0 1313.0
## - length     1   1595.2 1615.2
## - budget     1   1658.2 1678.2
## - genre      6   2101.0 2111.0
## 
## Step:  AIC=1303.21
## rating.large7 ~ length + budget + genre + log.votes
## 
##             Df Deviance    AIC
## &lt;none&gt;           1283.2 1303.2
## + year       1   1282.7 1304.7
## - log.votes  1   1294.3 1312.3
## - length     1   1602.0 1620.0
## - budget     1   1659.2 1677.2
## - genre      6   2118.6 2126.6</a:t>
            </a:r>
          </a:p>
          <a:p>
            <a:pPr lvl="0" indent="0">
              <a:buNone/>
            </a:pPr>
            <a:r>
              <a:rPr>
                <a:latin typeface="Courier"/>
              </a:rPr>
              <a:t>## 
## Call:
## glm(formula = rating.large7 ~ length + budget + genre + log.votes, 
##     family = binomial(link = "logit"), data = film)
## 
## Deviance Residuals: 
##     Min       1Q   Median       3Q      Max  
## -3.7981  -0.3973  -0.1132   0.2672   4.3137  
## 
## Coefficients:
##                    Estimate Std. Error z value Pr(&gt;|z|)    
## (Intercept)       -3.902725   0.454750  -8.582  &lt; 2e-16 ***
## length            -0.054295   0.003818 -14.220  &lt; 2e-16 ***
## budget             0.499131   0.031641  15.775  &lt; 2e-16 ***
## genreAnimation    -0.335711   0.346575  -0.969 0.332719    
## genreComedy        2.677837   0.184023  14.552  &lt; 2e-16 ***
## genreDocumentary   4.908172   0.414732  11.835  &lt; 2e-16 ***
## genreDrama        -2.081558   0.259941  -8.008 1.17e-15 ***
## genreRomance     -14.705910 513.365991  -0.029 0.977147    
## genreShort         4.192245   1.051548   3.987 6.70e-05 ***
## log.votes          0.139433   0.041932   3.325 0.000884 ***
## ---
## Signif. codes:  0 '***' 0.001 '**' 0.01 '*' 0.05 '.' 0.1 ' ' 1
## 
## (Dispersion parameter for binomial family taken to be 1)
## 
##     Null deviance: 2982.5  on 2294  degrees of freedom
## Residual deviance: 1283.2  on 2285  degrees of freedom
## AIC: 1303.2
## 
## Number of Fisher Scoring iterations: 15</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Formal</a:t>
            </a:r>
            <a:r>
              <a:rPr/>
              <a:t> </a:t>
            </a:r>
            <a:r>
              <a:rPr/>
              <a:t>data</a:t>
            </a:r>
            <a:r>
              <a:rPr/>
              <a:t> </a:t>
            </a:r>
            <a:r>
              <a:rPr/>
              <a:t>analysis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different</a:t>
            </a:r>
            <a:r>
              <a:rPr/>
              <a:t> </a:t>
            </a:r>
            <a:r>
              <a:rPr/>
              <a:t>link</a:t>
            </a:r>
            <a:r>
              <a:rPr/>
              <a:t> </a:t>
            </a:r>
            <a:r>
              <a:rPr/>
              <a:t>functions</a:t>
            </a:r>
          </a:p>
        </p:txBody>
      </p:sp>
      <p:sp>
        <p:nvSpPr>
          <p:cNvPr id="3" name="Content Placeholder 2"/>
          <p:cNvSpPr>
            <a:spLocks noGrp="1"/>
          </p:cNvSpPr>
          <p:nvPr>
            <p:ph idx="1"/>
          </p:nvPr>
        </p:nvSpPr>
        <p:spPr/>
        <p:txBody>
          <a:bodyPr/>
          <a:lstStyle/>
          <a:p>
            <a:pPr lvl="0" marL="0" indent="0">
              <a:buNone/>
            </a:pPr>
            <a:r>
              <a:rPr/>
              <a:t>The AIC and BIC in model1 is the smallest, and the Pseudo-R² is the largest. Hence we choose ‘logit’ link function to fit our model</a:t>
            </a:r>
          </a:p>
          <a:p>
            <a:pPr lvl="0" marL="0" indent="0">
              <a:spcBef>
                <a:spcPts val="3000"/>
              </a:spcBef>
              <a:buNone/>
            </a:pPr>
            <a:r>
              <a:rPr b="1"/>
              <a:t>Model 1: logit link</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marL="0" indent="0" algn="r">
                        <a:buNone/>
                      </a:pPr>
                      <a:r>
                        <a:rPr/>
                        <a:t>Estimate</a:t>
                      </a:r>
                    </a:p>
                  </a:txBody>
                  <a:tcPr/>
                </a:tc>
                <a:tc>
                  <a:txBody>
                    <a:bodyPr/>
                    <a:lstStyle/>
                    <a:p>
                      <a:pPr lvl="0" marL="0" indent="0" algn="r">
                        <a:buNone/>
                      </a:pPr>
                      <a:r>
                        <a:rPr/>
                        <a:t>Std.</a:t>
                      </a:r>
                      <a:r>
                        <a:rPr/>
                        <a:t> </a:t>
                      </a:r>
                      <a:r>
                        <a:rPr/>
                        <a:t>Error</a:t>
                      </a:r>
                    </a:p>
                  </a:txBody>
                  <a:tcPr/>
                </a:tc>
                <a:tc>
                  <a:txBody>
                    <a:bodyPr/>
                    <a:lstStyle/>
                    <a:p>
                      <a:pPr lvl="0" marL="0" indent="0" algn="r">
                        <a:buNone/>
                      </a:pPr>
                      <a:r>
                        <a:rPr/>
                        <a:t>z</a:t>
                      </a:r>
                      <a:r>
                        <a:rPr/>
                        <a:t> </a:t>
                      </a:r>
                      <a:r>
                        <a:rPr/>
                        <a:t>value</a:t>
                      </a:r>
                    </a:p>
                  </a:txBody>
                  <a:tcPr/>
                </a:tc>
                <a:tc>
                  <a:txBody>
                    <a:bodyPr/>
                    <a:lstStyle/>
                    <a:p>
                      <a:pPr lvl="0" marL="0" indent="0" algn="r">
                        <a:buNone/>
                      </a:pPr>
                      <a:r>
                        <a:rPr/>
                        <a:t>Pr(&gt;|z|)</a:t>
                      </a:r>
                    </a:p>
                  </a:txBody>
                  <a:tcPr/>
                </a:tc>
              </a:tr>
              <a:tr h="0">
                <a:tc>
                  <a:txBody>
                    <a:bodyPr/>
                    <a:lstStyle/>
                    <a:p>
                      <a:pPr lvl="0" marL="0" indent="0" algn="l">
                        <a:buNone/>
                      </a:pPr>
                      <a:r>
                        <a:rPr/>
                        <a:t>(Intercept)</a:t>
                      </a:r>
                    </a:p>
                  </a:txBody>
                </a:tc>
                <a:tc>
                  <a:txBody>
                    <a:bodyPr/>
                    <a:lstStyle/>
                    <a:p>
                      <a:pPr lvl="0" marL="0" indent="0" algn="r">
                        <a:buNone/>
                      </a:pPr>
                      <a:r>
                        <a:rPr/>
                        <a:t>-3.9027252</a:t>
                      </a:r>
                    </a:p>
                  </a:txBody>
                </a:tc>
                <a:tc>
                  <a:txBody>
                    <a:bodyPr/>
                    <a:lstStyle/>
                    <a:p>
                      <a:pPr lvl="0" marL="0" indent="0" algn="r">
                        <a:buNone/>
                      </a:pPr>
                      <a:r>
                        <a:rPr/>
                        <a:t>0.4547502</a:t>
                      </a:r>
                    </a:p>
                  </a:txBody>
                </a:tc>
                <a:tc>
                  <a:txBody>
                    <a:bodyPr/>
                    <a:lstStyle/>
                    <a:p>
                      <a:pPr lvl="0" marL="0" indent="0" algn="r">
                        <a:buNone/>
                      </a:pPr>
                      <a:r>
                        <a:rPr/>
                        <a:t>-8.5821288</a:t>
                      </a:r>
                    </a:p>
                  </a:txBody>
                </a:tc>
                <a:tc>
                  <a:txBody>
                    <a:bodyPr/>
                    <a:lstStyle/>
                    <a:p>
                      <a:pPr lvl="0" marL="0" indent="0" algn="r">
                        <a:buNone/>
                      </a:pPr>
                      <a:r>
                        <a:rPr/>
                        <a:t>0.0000000</a:t>
                      </a:r>
                    </a:p>
                  </a:txBody>
                </a:tc>
              </a:tr>
              <a:tr h="0">
                <a:tc>
                  <a:txBody>
                    <a:bodyPr/>
                    <a:lstStyle/>
                    <a:p>
                      <a:pPr lvl="0" marL="0" indent="0" algn="l">
                        <a:buNone/>
                      </a:pPr>
                      <a:r>
                        <a:rPr/>
                        <a:t>length</a:t>
                      </a:r>
                    </a:p>
                  </a:txBody>
                </a:tc>
                <a:tc>
                  <a:txBody>
                    <a:bodyPr/>
                    <a:lstStyle/>
                    <a:p>
                      <a:pPr lvl="0" marL="0" indent="0" algn="r">
                        <a:buNone/>
                      </a:pPr>
                      <a:r>
                        <a:rPr/>
                        <a:t>-0.0542952</a:t>
                      </a:r>
                    </a:p>
                  </a:txBody>
                </a:tc>
                <a:tc>
                  <a:txBody>
                    <a:bodyPr/>
                    <a:lstStyle/>
                    <a:p>
                      <a:pPr lvl="0" marL="0" indent="0" algn="r">
                        <a:buNone/>
                      </a:pPr>
                      <a:r>
                        <a:rPr/>
                        <a:t>0.0038184</a:t>
                      </a:r>
                    </a:p>
                  </a:txBody>
                </a:tc>
                <a:tc>
                  <a:txBody>
                    <a:bodyPr/>
                    <a:lstStyle/>
                    <a:p>
                      <a:pPr lvl="0" marL="0" indent="0" algn="r">
                        <a:buNone/>
                      </a:pPr>
                      <a:r>
                        <a:rPr/>
                        <a:t>-14.2195171</a:t>
                      </a:r>
                    </a:p>
                  </a:txBody>
                </a:tc>
                <a:tc>
                  <a:txBody>
                    <a:bodyPr/>
                    <a:lstStyle/>
                    <a:p>
                      <a:pPr lvl="0" marL="0" indent="0" algn="r">
                        <a:buNone/>
                      </a:pPr>
                      <a:r>
                        <a:rPr/>
                        <a:t>0.0000000</a:t>
                      </a:r>
                    </a:p>
                  </a:txBody>
                </a:tc>
              </a:tr>
              <a:tr h="0">
                <a:tc>
                  <a:txBody>
                    <a:bodyPr/>
                    <a:lstStyle/>
                    <a:p>
                      <a:pPr lvl="0" marL="0" indent="0" algn="l">
                        <a:buNone/>
                      </a:pPr>
                      <a:r>
                        <a:rPr/>
                        <a:t>budget</a:t>
                      </a:r>
                    </a:p>
                  </a:txBody>
                </a:tc>
                <a:tc>
                  <a:txBody>
                    <a:bodyPr/>
                    <a:lstStyle/>
                    <a:p>
                      <a:pPr lvl="0" marL="0" indent="0" algn="r">
                        <a:buNone/>
                      </a:pPr>
                      <a:r>
                        <a:rPr/>
                        <a:t>0.4991309</a:t>
                      </a:r>
                    </a:p>
                  </a:txBody>
                </a:tc>
                <a:tc>
                  <a:txBody>
                    <a:bodyPr/>
                    <a:lstStyle/>
                    <a:p>
                      <a:pPr lvl="0" marL="0" indent="0" algn="r">
                        <a:buNone/>
                      </a:pPr>
                      <a:r>
                        <a:rPr/>
                        <a:t>0.0316411</a:t>
                      </a:r>
                    </a:p>
                  </a:txBody>
                </a:tc>
                <a:tc>
                  <a:txBody>
                    <a:bodyPr/>
                    <a:lstStyle/>
                    <a:p>
                      <a:pPr lvl="0" marL="0" indent="0" algn="r">
                        <a:buNone/>
                      </a:pPr>
                      <a:r>
                        <a:rPr/>
                        <a:t>15.7747597</a:t>
                      </a:r>
                    </a:p>
                  </a:txBody>
                </a:tc>
                <a:tc>
                  <a:txBody>
                    <a:bodyPr/>
                    <a:lstStyle/>
                    <a:p>
                      <a:pPr lvl="0" marL="0" indent="0" algn="r">
                        <a:buNone/>
                      </a:pPr>
                      <a:r>
                        <a:rPr/>
                        <a:t>0.0000000</a:t>
                      </a:r>
                    </a:p>
                  </a:txBody>
                </a:tc>
              </a:tr>
              <a:tr h="0">
                <a:tc>
                  <a:txBody>
                    <a:bodyPr/>
                    <a:lstStyle/>
                    <a:p>
                      <a:pPr lvl="0" marL="0" indent="0" algn="l">
                        <a:buNone/>
                      </a:pPr>
                      <a:r>
                        <a:rPr/>
                        <a:t>log.votes</a:t>
                      </a:r>
                    </a:p>
                  </a:txBody>
                </a:tc>
                <a:tc>
                  <a:txBody>
                    <a:bodyPr/>
                    <a:lstStyle/>
                    <a:p>
                      <a:pPr lvl="0" marL="0" indent="0" algn="r">
                        <a:buNone/>
                      </a:pPr>
                      <a:r>
                        <a:rPr/>
                        <a:t>0.1394325</a:t>
                      </a:r>
                    </a:p>
                  </a:txBody>
                </a:tc>
                <a:tc>
                  <a:txBody>
                    <a:bodyPr/>
                    <a:lstStyle/>
                    <a:p>
                      <a:pPr lvl="0" marL="0" indent="0" algn="r">
                        <a:buNone/>
                      </a:pPr>
                      <a:r>
                        <a:rPr/>
                        <a:t>0.0419324</a:t>
                      </a:r>
                    </a:p>
                  </a:txBody>
                </a:tc>
                <a:tc>
                  <a:txBody>
                    <a:bodyPr/>
                    <a:lstStyle/>
                    <a:p>
                      <a:pPr lvl="0" marL="0" indent="0" algn="r">
                        <a:buNone/>
                      </a:pPr>
                      <a:r>
                        <a:rPr/>
                        <a:t>3.3251739</a:t>
                      </a:r>
                    </a:p>
                  </a:txBody>
                </a:tc>
                <a:tc>
                  <a:txBody>
                    <a:bodyPr/>
                    <a:lstStyle/>
                    <a:p>
                      <a:pPr lvl="0" marL="0" indent="0" algn="r">
                        <a:buNone/>
                      </a:pPr>
                      <a:r>
                        <a:rPr/>
                        <a:t>0.0008836</a:t>
                      </a:r>
                    </a:p>
                  </a:txBody>
                </a:tc>
              </a:tr>
              <a:tr h="0">
                <a:tc>
                  <a:txBody>
                    <a:bodyPr/>
                    <a:lstStyle/>
                    <a:p>
                      <a:pPr lvl="0" marL="0" indent="0" algn="l">
                        <a:buNone/>
                      </a:pPr>
                      <a:r>
                        <a:rPr/>
                        <a:t>genreAnimation</a:t>
                      </a:r>
                    </a:p>
                  </a:txBody>
                </a:tc>
                <a:tc>
                  <a:txBody>
                    <a:bodyPr/>
                    <a:lstStyle/>
                    <a:p>
                      <a:pPr lvl="0" marL="0" indent="0" algn="r">
                        <a:buNone/>
                      </a:pPr>
                      <a:r>
                        <a:rPr/>
                        <a:t>-0.3357107</a:t>
                      </a:r>
                    </a:p>
                  </a:txBody>
                </a:tc>
                <a:tc>
                  <a:txBody>
                    <a:bodyPr/>
                    <a:lstStyle/>
                    <a:p>
                      <a:pPr lvl="0" marL="0" indent="0" algn="r">
                        <a:buNone/>
                      </a:pPr>
                      <a:r>
                        <a:rPr/>
                        <a:t>0.3465752</a:t>
                      </a:r>
                    </a:p>
                  </a:txBody>
                </a:tc>
                <a:tc>
                  <a:txBody>
                    <a:bodyPr/>
                    <a:lstStyle/>
                    <a:p>
                      <a:pPr lvl="0" marL="0" indent="0" algn="r">
                        <a:buNone/>
                      </a:pPr>
                      <a:r>
                        <a:rPr/>
                        <a:t>-0.9686518</a:t>
                      </a:r>
                    </a:p>
                  </a:txBody>
                </a:tc>
                <a:tc>
                  <a:txBody>
                    <a:bodyPr/>
                    <a:lstStyle/>
                    <a:p>
                      <a:pPr lvl="0" marL="0" indent="0" algn="r">
                        <a:buNone/>
                      </a:pPr>
                      <a:r>
                        <a:rPr/>
                        <a:t>0.3327189</a:t>
                      </a:r>
                    </a:p>
                  </a:txBody>
                </a:tc>
              </a:tr>
              <a:tr h="0">
                <a:tc>
                  <a:txBody>
                    <a:bodyPr/>
                    <a:lstStyle/>
                    <a:p>
                      <a:pPr lvl="0" marL="0" indent="0" algn="l">
                        <a:buNone/>
                      </a:pPr>
                      <a:r>
                        <a:rPr/>
                        <a:t>genreComedy</a:t>
                      </a:r>
                    </a:p>
                  </a:txBody>
                </a:tc>
                <a:tc>
                  <a:txBody>
                    <a:bodyPr/>
                    <a:lstStyle/>
                    <a:p>
                      <a:pPr lvl="0" marL="0" indent="0" algn="r">
                        <a:buNone/>
                      </a:pPr>
                      <a:r>
                        <a:rPr/>
                        <a:t>2.6778375</a:t>
                      </a:r>
                    </a:p>
                  </a:txBody>
                </a:tc>
                <a:tc>
                  <a:txBody>
                    <a:bodyPr/>
                    <a:lstStyle/>
                    <a:p>
                      <a:pPr lvl="0" marL="0" indent="0" algn="r">
                        <a:buNone/>
                      </a:pPr>
                      <a:r>
                        <a:rPr/>
                        <a:t>0.1840227</a:t>
                      </a:r>
                    </a:p>
                  </a:txBody>
                </a:tc>
                <a:tc>
                  <a:txBody>
                    <a:bodyPr/>
                    <a:lstStyle/>
                    <a:p>
                      <a:pPr lvl="0" marL="0" indent="0" algn="r">
                        <a:buNone/>
                      </a:pPr>
                      <a:r>
                        <a:rPr/>
                        <a:t>14.5516666</a:t>
                      </a:r>
                    </a:p>
                  </a:txBody>
                </a:tc>
                <a:tc>
                  <a:txBody>
                    <a:bodyPr/>
                    <a:lstStyle/>
                    <a:p>
                      <a:pPr lvl="0" marL="0" indent="0" algn="r">
                        <a:buNone/>
                      </a:pPr>
                      <a:r>
                        <a:rPr/>
                        <a:t>0.0000000</a:t>
                      </a:r>
                    </a:p>
                  </a:txBody>
                </a:tc>
              </a:tr>
              <a:tr h="0">
                <a:tc>
                  <a:txBody>
                    <a:bodyPr/>
                    <a:lstStyle/>
                    <a:p>
                      <a:pPr lvl="0" marL="0" indent="0" algn="l">
                        <a:buNone/>
                      </a:pPr>
                      <a:r>
                        <a:rPr/>
                        <a:t>genreDocumentary</a:t>
                      </a:r>
                    </a:p>
                  </a:txBody>
                </a:tc>
                <a:tc>
                  <a:txBody>
                    <a:bodyPr/>
                    <a:lstStyle/>
                    <a:p>
                      <a:pPr lvl="0" marL="0" indent="0" algn="r">
                        <a:buNone/>
                      </a:pPr>
                      <a:r>
                        <a:rPr/>
                        <a:t>4.9081723</a:t>
                      </a:r>
                    </a:p>
                  </a:txBody>
                </a:tc>
                <a:tc>
                  <a:txBody>
                    <a:bodyPr/>
                    <a:lstStyle/>
                    <a:p>
                      <a:pPr lvl="0" marL="0" indent="0" algn="r">
                        <a:buNone/>
                      </a:pPr>
                      <a:r>
                        <a:rPr/>
                        <a:t>0.4147323</a:t>
                      </a:r>
                    </a:p>
                  </a:txBody>
                </a:tc>
                <a:tc>
                  <a:txBody>
                    <a:bodyPr/>
                    <a:lstStyle/>
                    <a:p>
                      <a:pPr lvl="0" marL="0" indent="0" algn="r">
                        <a:buNone/>
                      </a:pPr>
                      <a:r>
                        <a:rPr/>
                        <a:t>11.8345565</a:t>
                      </a:r>
                    </a:p>
                  </a:txBody>
                </a:tc>
                <a:tc>
                  <a:txBody>
                    <a:bodyPr/>
                    <a:lstStyle/>
                    <a:p>
                      <a:pPr lvl="0" marL="0" indent="0" algn="r">
                        <a:buNone/>
                      </a:pPr>
                      <a:r>
                        <a:rPr/>
                        <a:t>0.0000000</a:t>
                      </a:r>
                    </a:p>
                  </a:txBody>
                </a:tc>
              </a:tr>
              <a:tr h="0">
                <a:tc>
                  <a:txBody>
                    <a:bodyPr/>
                    <a:lstStyle/>
                    <a:p>
                      <a:pPr lvl="0" marL="0" indent="0" algn="l">
                        <a:buNone/>
                      </a:pPr>
                      <a:r>
                        <a:rPr/>
                        <a:t>genreDrama</a:t>
                      </a:r>
                    </a:p>
                  </a:txBody>
                </a:tc>
                <a:tc>
                  <a:txBody>
                    <a:bodyPr/>
                    <a:lstStyle/>
                    <a:p>
                      <a:pPr lvl="0" marL="0" indent="0" algn="r">
                        <a:buNone/>
                      </a:pPr>
                      <a:r>
                        <a:rPr/>
                        <a:t>-2.0815583</a:t>
                      </a:r>
                    </a:p>
                  </a:txBody>
                </a:tc>
                <a:tc>
                  <a:txBody>
                    <a:bodyPr/>
                    <a:lstStyle/>
                    <a:p>
                      <a:pPr lvl="0" marL="0" indent="0" algn="r">
                        <a:buNone/>
                      </a:pPr>
                      <a:r>
                        <a:rPr/>
                        <a:t>0.2599412</a:t>
                      </a:r>
                    </a:p>
                  </a:txBody>
                </a:tc>
                <a:tc>
                  <a:txBody>
                    <a:bodyPr/>
                    <a:lstStyle/>
                    <a:p>
                      <a:pPr lvl="0" marL="0" indent="0" algn="r">
                        <a:buNone/>
                      </a:pPr>
                      <a:r>
                        <a:rPr/>
                        <a:t>-8.0078036</a:t>
                      </a:r>
                    </a:p>
                  </a:txBody>
                </a:tc>
                <a:tc>
                  <a:txBody>
                    <a:bodyPr/>
                    <a:lstStyle/>
                    <a:p>
                      <a:pPr lvl="0" marL="0" indent="0" algn="r">
                        <a:buNone/>
                      </a:pPr>
                      <a:r>
                        <a:rPr/>
                        <a:t>0.0000000</a:t>
                      </a:r>
                    </a:p>
                  </a:txBody>
                </a:tc>
              </a:tr>
              <a:tr h="0">
                <a:tc>
                  <a:txBody>
                    <a:bodyPr/>
                    <a:lstStyle/>
                    <a:p>
                      <a:pPr lvl="0" marL="0" indent="0" algn="l">
                        <a:buNone/>
                      </a:pPr>
                      <a:r>
                        <a:rPr/>
                        <a:t>genreRomance</a:t>
                      </a:r>
                    </a:p>
                  </a:txBody>
                </a:tc>
                <a:tc>
                  <a:txBody>
                    <a:bodyPr/>
                    <a:lstStyle/>
                    <a:p>
                      <a:pPr lvl="0" marL="0" indent="0" algn="r">
                        <a:buNone/>
                      </a:pPr>
                      <a:r>
                        <a:rPr/>
                        <a:t>-14.7059096</a:t>
                      </a:r>
                    </a:p>
                  </a:txBody>
                </a:tc>
                <a:tc>
                  <a:txBody>
                    <a:bodyPr/>
                    <a:lstStyle/>
                    <a:p>
                      <a:pPr lvl="0" marL="0" indent="0" algn="r">
                        <a:buNone/>
                      </a:pPr>
                      <a:r>
                        <a:rPr/>
                        <a:t>513.3659914</a:t>
                      </a:r>
                    </a:p>
                  </a:txBody>
                </a:tc>
                <a:tc>
                  <a:txBody>
                    <a:bodyPr/>
                    <a:lstStyle/>
                    <a:p>
                      <a:pPr lvl="0" marL="0" indent="0" algn="r">
                        <a:buNone/>
                      </a:pPr>
                      <a:r>
                        <a:rPr/>
                        <a:t>-0.0286461</a:t>
                      </a:r>
                    </a:p>
                  </a:txBody>
                </a:tc>
                <a:tc>
                  <a:txBody>
                    <a:bodyPr/>
                    <a:lstStyle/>
                    <a:p>
                      <a:pPr lvl="0" marL="0" indent="0" algn="r">
                        <a:buNone/>
                      </a:pPr>
                      <a:r>
                        <a:rPr/>
                        <a:t>0.9771469</a:t>
                      </a:r>
                    </a:p>
                  </a:txBody>
                </a:tc>
              </a:tr>
              <a:tr h="0">
                <a:tc>
                  <a:txBody>
                    <a:bodyPr/>
                    <a:lstStyle/>
                    <a:p>
                      <a:pPr lvl="0" marL="0" indent="0" algn="l">
                        <a:buNone/>
                      </a:pPr>
                      <a:r>
                        <a:rPr/>
                        <a:t>genreShort</a:t>
                      </a:r>
                    </a:p>
                  </a:txBody>
                </a:tc>
                <a:tc>
                  <a:txBody>
                    <a:bodyPr/>
                    <a:lstStyle/>
                    <a:p>
                      <a:pPr lvl="0" marL="0" indent="0" algn="r">
                        <a:buNone/>
                      </a:pPr>
                      <a:r>
                        <a:rPr/>
                        <a:t>4.1922446</a:t>
                      </a:r>
                    </a:p>
                  </a:txBody>
                </a:tc>
                <a:tc>
                  <a:txBody>
                    <a:bodyPr/>
                    <a:lstStyle/>
                    <a:p>
                      <a:pPr lvl="0" marL="0" indent="0" algn="r">
                        <a:buNone/>
                      </a:pPr>
                      <a:r>
                        <a:rPr/>
                        <a:t>1.0515476</a:t>
                      </a:r>
                    </a:p>
                  </a:txBody>
                </a:tc>
                <a:tc>
                  <a:txBody>
                    <a:bodyPr/>
                    <a:lstStyle/>
                    <a:p>
                      <a:pPr lvl="0" marL="0" indent="0" algn="r">
                        <a:buNone/>
                      </a:pPr>
                      <a:r>
                        <a:rPr/>
                        <a:t>3.9867379</a:t>
                      </a:r>
                    </a:p>
                  </a:txBody>
                </a:tc>
                <a:tc>
                  <a:txBody>
                    <a:bodyPr/>
                    <a:lstStyle/>
                    <a:p>
                      <a:pPr lvl="0" marL="0" indent="0" algn="r">
                        <a:buNone/>
                      </a:pPr>
                      <a:r>
                        <a:rPr/>
                        <a:t>0.0000670</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Model 2: probit link</a:t>
            </a:r>
          </a:p>
          <a:p>
            <a:pPr lvl="0" indent="0">
              <a:buNone/>
            </a:pPr>
            <a:r>
              <a:rPr>
                <a:latin typeface="Courier"/>
              </a:rPr>
              <a:t>## Warning: glm.fit: fitted probabilities numerically 0 or 1 occurred</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marL="0" indent="0" algn="r">
                        <a:buNone/>
                      </a:pPr>
                      <a:r>
                        <a:rPr/>
                        <a:t>Estimate</a:t>
                      </a:r>
                    </a:p>
                  </a:txBody>
                  <a:tcPr/>
                </a:tc>
                <a:tc>
                  <a:txBody>
                    <a:bodyPr/>
                    <a:lstStyle/>
                    <a:p>
                      <a:pPr lvl="0" marL="0" indent="0" algn="r">
                        <a:buNone/>
                      </a:pPr>
                      <a:r>
                        <a:rPr/>
                        <a:t>Std.</a:t>
                      </a:r>
                      <a:r>
                        <a:rPr/>
                        <a:t> </a:t>
                      </a:r>
                      <a:r>
                        <a:rPr/>
                        <a:t>Error</a:t>
                      </a:r>
                    </a:p>
                  </a:txBody>
                  <a:tcPr/>
                </a:tc>
                <a:tc>
                  <a:txBody>
                    <a:bodyPr/>
                    <a:lstStyle/>
                    <a:p>
                      <a:pPr lvl="0" marL="0" indent="0" algn="r">
                        <a:buNone/>
                      </a:pPr>
                      <a:r>
                        <a:rPr/>
                        <a:t>z</a:t>
                      </a:r>
                      <a:r>
                        <a:rPr/>
                        <a:t> </a:t>
                      </a:r>
                      <a:r>
                        <a:rPr/>
                        <a:t>value</a:t>
                      </a:r>
                    </a:p>
                  </a:txBody>
                  <a:tcPr/>
                </a:tc>
                <a:tc>
                  <a:txBody>
                    <a:bodyPr/>
                    <a:lstStyle/>
                    <a:p>
                      <a:pPr lvl="0" marL="0" indent="0" algn="r">
                        <a:buNone/>
                      </a:pPr>
                      <a:r>
                        <a:rPr/>
                        <a:t>Pr(&gt;|z|)</a:t>
                      </a:r>
                    </a:p>
                  </a:txBody>
                  <a:tcPr/>
                </a:tc>
              </a:tr>
              <a:tr h="0">
                <a:tc>
                  <a:txBody>
                    <a:bodyPr/>
                    <a:lstStyle/>
                    <a:p>
                      <a:pPr lvl="0" marL="0" indent="0" algn="l">
                        <a:buNone/>
                      </a:pPr>
                      <a:r>
                        <a:rPr/>
                        <a:t>(Intercept)</a:t>
                      </a:r>
                    </a:p>
                  </a:txBody>
                </a:tc>
                <a:tc>
                  <a:txBody>
                    <a:bodyPr/>
                    <a:lstStyle/>
                    <a:p>
                      <a:pPr lvl="0" marL="0" indent="0" algn="r">
                        <a:buNone/>
                      </a:pPr>
                      <a:r>
                        <a:rPr/>
                        <a:t>-2.2580098</a:t>
                      </a:r>
                    </a:p>
                  </a:txBody>
                </a:tc>
                <a:tc>
                  <a:txBody>
                    <a:bodyPr/>
                    <a:lstStyle/>
                    <a:p>
                      <a:pPr lvl="0" marL="0" indent="0" algn="r">
                        <a:buNone/>
                      </a:pPr>
                      <a:r>
                        <a:rPr/>
                        <a:t>0.2400473</a:t>
                      </a:r>
                    </a:p>
                  </a:txBody>
                </a:tc>
                <a:tc>
                  <a:txBody>
                    <a:bodyPr/>
                    <a:lstStyle/>
                    <a:p>
                      <a:pPr lvl="0" marL="0" indent="0" algn="r">
                        <a:buNone/>
                      </a:pPr>
                      <a:r>
                        <a:rPr/>
                        <a:t>-9.4065197</a:t>
                      </a:r>
                    </a:p>
                  </a:txBody>
                </a:tc>
                <a:tc>
                  <a:txBody>
                    <a:bodyPr/>
                    <a:lstStyle/>
                    <a:p>
                      <a:pPr lvl="0" marL="0" indent="0" algn="r">
                        <a:buNone/>
                      </a:pPr>
                      <a:r>
                        <a:rPr/>
                        <a:t>0.0000000</a:t>
                      </a:r>
                    </a:p>
                  </a:txBody>
                </a:tc>
              </a:tr>
              <a:tr h="0">
                <a:tc>
                  <a:txBody>
                    <a:bodyPr/>
                    <a:lstStyle/>
                    <a:p>
                      <a:pPr lvl="0" marL="0" indent="0" algn="l">
                        <a:buNone/>
                      </a:pPr>
                      <a:r>
                        <a:rPr/>
                        <a:t>length</a:t>
                      </a:r>
                    </a:p>
                  </a:txBody>
                </a:tc>
                <a:tc>
                  <a:txBody>
                    <a:bodyPr/>
                    <a:lstStyle/>
                    <a:p>
                      <a:pPr lvl="0" marL="0" indent="0" algn="r">
                        <a:buNone/>
                      </a:pPr>
                      <a:r>
                        <a:rPr/>
                        <a:t>-0.0270367</a:t>
                      </a:r>
                    </a:p>
                  </a:txBody>
                </a:tc>
                <a:tc>
                  <a:txBody>
                    <a:bodyPr/>
                    <a:lstStyle/>
                    <a:p>
                      <a:pPr lvl="0" marL="0" indent="0" algn="r">
                        <a:buNone/>
                      </a:pPr>
                      <a:r>
                        <a:rPr/>
                        <a:t>0.0019004</a:t>
                      </a:r>
                    </a:p>
                  </a:txBody>
                </a:tc>
                <a:tc>
                  <a:txBody>
                    <a:bodyPr/>
                    <a:lstStyle/>
                    <a:p>
                      <a:pPr lvl="0" marL="0" indent="0" algn="r">
                        <a:buNone/>
                      </a:pPr>
                      <a:r>
                        <a:rPr/>
                        <a:t>-14.2266271</a:t>
                      </a:r>
                    </a:p>
                  </a:txBody>
                </a:tc>
                <a:tc>
                  <a:txBody>
                    <a:bodyPr/>
                    <a:lstStyle/>
                    <a:p>
                      <a:pPr lvl="0" marL="0" indent="0" algn="r">
                        <a:buNone/>
                      </a:pPr>
                      <a:r>
                        <a:rPr/>
                        <a:t>0.0000000</a:t>
                      </a:r>
                    </a:p>
                  </a:txBody>
                </a:tc>
              </a:tr>
              <a:tr h="0">
                <a:tc>
                  <a:txBody>
                    <a:bodyPr/>
                    <a:lstStyle/>
                    <a:p>
                      <a:pPr lvl="0" marL="0" indent="0" algn="l">
                        <a:buNone/>
                      </a:pPr>
                      <a:r>
                        <a:rPr/>
                        <a:t>budget</a:t>
                      </a:r>
                    </a:p>
                  </a:txBody>
                </a:tc>
                <a:tc>
                  <a:txBody>
                    <a:bodyPr/>
                    <a:lstStyle/>
                    <a:p>
                      <a:pPr lvl="0" marL="0" indent="0" algn="r">
                        <a:buNone/>
                      </a:pPr>
                      <a:r>
                        <a:rPr/>
                        <a:t>0.2651683</a:t>
                      </a:r>
                    </a:p>
                  </a:txBody>
                </a:tc>
                <a:tc>
                  <a:txBody>
                    <a:bodyPr/>
                    <a:lstStyle/>
                    <a:p>
                      <a:pPr lvl="0" marL="0" indent="0" algn="r">
                        <a:buNone/>
                      </a:pPr>
                      <a:r>
                        <a:rPr/>
                        <a:t>0.0161181</a:t>
                      </a:r>
                    </a:p>
                  </a:txBody>
                </a:tc>
                <a:tc>
                  <a:txBody>
                    <a:bodyPr/>
                    <a:lstStyle/>
                    <a:p>
                      <a:pPr lvl="0" marL="0" indent="0" algn="r">
                        <a:buNone/>
                      </a:pPr>
                      <a:r>
                        <a:rPr/>
                        <a:t>16.4516088</a:t>
                      </a:r>
                    </a:p>
                  </a:txBody>
                </a:tc>
                <a:tc>
                  <a:txBody>
                    <a:bodyPr/>
                    <a:lstStyle/>
                    <a:p>
                      <a:pPr lvl="0" marL="0" indent="0" algn="r">
                        <a:buNone/>
                      </a:pPr>
                      <a:r>
                        <a:rPr/>
                        <a:t>0.0000000</a:t>
                      </a:r>
                    </a:p>
                  </a:txBody>
                </a:tc>
              </a:tr>
              <a:tr h="0">
                <a:tc>
                  <a:txBody>
                    <a:bodyPr/>
                    <a:lstStyle/>
                    <a:p>
                      <a:pPr lvl="0" marL="0" indent="0" algn="l">
                        <a:buNone/>
                      </a:pPr>
                      <a:r>
                        <a:rPr/>
                        <a:t>log.votes</a:t>
                      </a:r>
                    </a:p>
                  </a:txBody>
                </a:tc>
                <a:tc>
                  <a:txBody>
                    <a:bodyPr/>
                    <a:lstStyle/>
                    <a:p>
                      <a:pPr lvl="0" marL="0" indent="0" algn="r">
                        <a:buNone/>
                      </a:pPr>
                      <a:r>
                        <a:rPr/>
                        <a:t>0.0741528</a:t>
                      </a:r>
                    </a:p>
                  </a:txBody>
                </a:tc>
                <a:tc>
                  <a:txBody>
                    <a:bodyPr/>
                    <a:lstStyle/>
                    <a:p>
                      <a:pPr lvl="0" marL="0" indent="0" algn="r">
                        <a:buNone/>
                      </a:pPr>
                      <a:r>
                        <a:rPr/>
                        <a:t>0.0229369</a:t>
                      </a:r>
                    </a:p>
                  </a:txBody>
                </a:tc>
                <a:tc>
                  <a:txBody>
                    <a:bodyPr/>
                    <a:lstStyle/>
                    <a:p>
                      <a:pPr lvl="0" marL="0" indent="0" algn="r">
                        <a:buNone/>
                      </a:pPr>
                      <a:r>
                        <a:rPr/>
                        <a:t>3.2328987</a:t>
                      </a:r>
                    </a:p>
                  </a:txBody>
                </a:tc>
                <a:tc>
                  <a:txBody>
                    <a:bodyPr/>
                    <a:lstStyle/>
                    <a:p>
                      <a:pPr lvl="0" marL="0" indent="0" algn="r">
                        <a:buNone/>
                      </a:pPr>
                      <a:r>
                        <a:rPr/>
                        <a:t>0.0012254</a:t>
                      </a:r>
                    </a:p>
                  </a:txBody>
                </a:tc>
              </a:tr>
              <a:tr h="0">
                <a:tc>
                  <a:txBody>
                    <a:bodyPr/>
                    <a:lstStyle/>
                    <a:p>
                      <a:pPr lvl="0" marL="0" indent="0" algn="l">
                        <a:buNone/>
                      </a:pPr>
                      <a:r>
                        <a:rPr/>
                        <a:t>genreAnimation</a:t>
                      </a:r>
                    </a:p>
                  </a:txBody>
                </a:tc>
                <a:tc>
                  <a:txBody>
                    <a:bodyPr/>
                    <a:lstStyle/>
                    <a:p>
                      <a:pPr lvl="0" marL="0" indent="0" algn="r">
                        <a:buNone/>
                      </a:pPr>
                      <a:r>
                        <a:rPr/>
                        <a:t>0.0114378</a:t>
                      </a:r>
                    </a:p>
                  </a:txBody>
                </a:tc>
                <a:tc>
                  <a:txBody>
                    <a:bodyPr/>
                    <a:lstStyle/>
                    <a:p>
                      <a:pPr lvl="0" marL="0" indent="0" algn="r">
                        <a:buNone/>
                      </a:pPr>
                      <a:r>
                        <a:rPr/>
                        <a:t>0.1850186</a:t>
                      </a:r>
                    </a:p>
                  </a:txBody>
                </a:tc>
                <a:tc>
                  <a:txBody>
                    <a:bodyPr/>
                    <a:lstStyle/>
                    <a:p>
                      <a:pPr lvl="0" marL="0" indent="0" algn="r">
                        <a:buNone/>
                      </a:pPr>
                      <a:r>
                        <a:rPr/>
                        <a:t>0.0618195</a:t>
                      </a:r>
                    </a:p>
                  </a:txBody>
                </a:tc>
                <a:tc>
                  <a:txBody>
                    <a:bodyPr/>
                    <a:lstStyle/>
                    <a:p>
                      <a:pPr lvl="0" marL="0" indent="0" algn="r">
                        <a:buNone/>
                      </a:pPr>
                      <a:r>
                        <a:rPr/>
                        <a:t>0.9507066</a:t>
                      </a:r>
                    </a:p>
                  </a:txBody>
                </a:tc>
              </a:tr>
              <a:tr h="0">
                <a:tc>
                  <a:txBody>
                    <a:bodyPr/>
                    <a:lstStyle/>
                    <a:p>
                      <a:pPr lvl="0" marL="0" indent="0" algn="l">
                        <a:buNone/>
                      </a:pPr>
                      <a:r>
                        <a:rPr/>
                        <a:t>genreComedy</a:t>
                      </a:r>
                    </a:p>
                  </a:txBody>
                </a:tc>
                <a:tc>
                  <a:txBody>
                    <a:bodyPr/>
                    <a:lstStyle/>
                    <a:p>
                      <a:pPr lvl="0" marL="0" indent="0" algn="r">
                        <a:buNone/>
                      </a:pPr>
                      <a:r>
                        <a:rPr/>
                        <a:t>1.4366364</a:t>
                      </a:r>
                    </a:p>
                  </a:txBody>
                </a:tc>
                <a:tc>
                  <a:txBody>
                    <a:bodyPr/>
                    <a:lstStyle/>
                    <a:p>
                      <a:pPr lvl="0" marL="0" indent="0" algn="r">
                        <a:buNone/>
                      </a:pPr>
                      <a:r>
                        <a:rPr/>
                        <a:t>0.0972245</a:t>
                      </a:r>
                    </a:p>
                  </a:txBody>
                </a:tc>
                <a:tc>
                  <a:txBody>
                    <a:bodyPr/>
                    <a:lstStyle/>
                    <a:p>
                      <a:pPr lvl="0" marL="0" indent="0" algn="r">
                        <a:buNone/>
                      </a:pPr>
                      <a:r>
                        <a:rPr/>
                        <a:t>14.7764884</a:t>
                      </a:r>
                    </a:p>
                  </a:txBody>
                </a:tc>
                <a:tc>
                  <a:txBody>
                    <a:bodyPr/>
                    <a:lstStyle/>
                    <a:p>
                      <a:pPr lvl="0" marL="0" indent="0" algn="r">
                        <a:buNone/>
                      </a:pPr>
                      <a:r>
                        <a:rPr/>
                        <a:t>0.0000000</a:t>
                      </a:r>
                    </a:p>
                  </a:txBody>
                </a:tc>
              </a:tr>
              <a:tr h="0">
                <a:tc>
                  <a:txBody>
                    <a:bodyPr/>
                    <a:lstStyle/>
                    <a:p>
                      <a:pPr lvl="0" marL="0" indent="0" algn="l">
                        <a:buNone/>
                      </a:pPr>
                      <a:r>
                        <a:rPr/>
                        <a:t>genreDocumentary</a:t>
                      </a:r>
                    </a:p>
                  </a:txBody>
                </a:tc>
                <a:tc>
                  <a:txBody>
                    <a:bodyPr/>
                    <a:lstStyle/>
                    <a:p>
                      <a:pPr lvl="0" marL="0" indent="0" algn="r">
                        <a:buNone/>
                      </a:pPr>
                      <a:r>
                        <a:rPr/>
                        <a:t>2.6788268</a:t>
                      </a:r>
                    </a:p>
                  </a:txBody>
                </a:tc>
                <a:tc>
                  <a:txBody>
                    <a:bodyPr/>
                    <a:lstStyle/>
                    <a:p>
                      <a:pPr lvl="0" marL="0" indent="0" algn="r">
                        <a:buNone/>
                      </a:pPr>
                      <a:r>
                        <a:rPr/>
                        <a:t>0.2089662</a:t>
                      </a:r>
                    </a:p>
                  </a:txBody>
                </a:tc>
                <a:tc>
                  <a:txBody>
                    <a:bodyPr/>
                    <a:lstStyle/>
                    <a:p>
                      <a:pPr lvl="0" marL="0" indent="0" algn="r">
                        <a:buNone/>
                      </a:pPr>
                      <a:r>
                        <a:rPr/>
                        <a:t>12.8194241</a:t>
                      </a:r>
                    </a:p>
                  </a:txBody>
                </a:tc>
                <a:tc>
                  <a:txBody>
                    <a:bodyPr/>
                    <a:lstStyle/>
                    <a:p>
                      <a:pPr lvl="0" marL="0" indent="0" algn="r">
                        <a:buNone/>
                      </a:pPr>
                      <a:r>
                        <a:rPr/>
                        <a:t>0.0000000</a:t>
                      </a:r>
                    </a:p>
                  </a:txBody>
                </a:tc>
              </a:tr>
              <a:tr h="0">
                <a:tc>
                  <a:txBody>
                    <a:bodyPr/>
                    <a:lstStyle/>
                    <a:p>
                      <a:pPr lvl="0" marL="0" indent="0" algn="l">
                        <a:buNone/>
                      </a:pPr>
                      <a:r>
                        <a:rPr/>
                        <a:t>genreDrama</a:t>
                      </a:r>
                    </a:p>
                  </a:txBody>
                </a:tc>
                <a:tc>
                  <a:txBody>
                    <a:bodyPr/>
                    <a:lstStyle/>
                    <a:p>
                      <a:pPr lvl="0" marL="0" indent="0" algn="r">
                        <a:buNone/>
                      </a:pPr>
                      <a:r>
                        <a:rPr/>
                        <a:t>-1.1254739</a:t>
                      </a:r>
                    </a:p>
                  </a:txBody>
                </a:tc>
                <a:tc>
                  <a:txBody>
                    <a:bodyPr/>
                    <a:lstStyle/>
                    <a:p>
                      <a:pPr lvl="0" marL="0" indent="0" algn="r">
                        <a:buNone/>
                      </a:pPr>
                      <a:r>
                        <a:rPr/>
                        <a:t>0.1323994</a:t>
                      </a:r>
                    </a:p>
                  </a:txBody>
                </a:tc>
                <a:tc>
                  <a:txBody>
                    <a:bodyPr/>
                    <a:lstStyle/>
                    <a:p>
                      <a:pPr lvl="0" marL="0" indent="0" algn="r">
                        <a:buNone/>
                      </a:pPr>
                      <a:r>
                        <a:rPr/>
                        <a:t>-8.5005985</a:t>
                      </a:r>
                    </a:p>
                  </a:txBody>
                </a:tc>
                <a:tc>
                  <a:txBody>
                    <a:bodyPr/>
                    <a:lstStyle/>
                    <a:p>
                      <a:pPr lvl="0" marL="0" indent="0" algn="r">
                        <a:buNone/>
                      </a:pPr>
                      <a:r>
                        <a:rPr/>
                        <a:t>0.0000000</a:t>
                      </a:r>
                    </a:p>
                  </a:txBody>
                </a:tc>
              </a:tr>
              <a:tr h="0">
                <a:tc>
                  <a:txBody>
                    <a:bodyPr/>
                    <a:lstStyle/>
                    <a:p>
                      <a:pPr lvl="0" marL="0" indent="0" algn="l">
                        <a:buNone/>
                      </a:pPr>
                      <a:r>
                        <a:rPr/>
                        <a:t>genreRomance</a:t>
                      </a:r>
                    </a:p>
                  </a:txBody>
                </a:tc>
                <a:tc>
                  <a:txBody>
                    <a:bodyPr/>
                    <a:lstStyle/>
                    <a:p>
                      <a:pPr lvl="0" marL="0" indent="0" algn="r">
                        <a:buNone/>
                      </a:pPr>
                      <a:r>
                        <a:rPr/>
                        <a:t>-4.7946239</a:t>
                      </a:r>
                    </a:p>
                  </a:txBody>
                </a:tc>
                <a:tc>
                  <a:txBody>
                    <a:bodyPr/>
                    <a:lstStyle/>
                    <a:p>
                      <a:pPr lvl="0" marL="0" indent="0" algn="r">
                        <a:buNone/>
                      </a:pPr>
                      <a:r>
                        <a:rPr/>
                        <a:t>76.3841715</a:t>
                      </a:r>
                    </a:p>
                  </a:txBody>
                </a:tc>
                <a:tc>
                  <a:txBody>
                    <a:bodyPr/>
                    <a:lstStyle/>
                    <a:p>
                      <a:pPr lvl="0" marL="0" indent="0" algn="r">
                        <a:buNone/>
                      </a:pPr>
                      <a:r>
                        <a:rPr/>
                        <a:t>-0.0627699</a:t>
                      </a:r>
                    </a:p>
                  </a:txBody>
                </a:tc>
                <a:tc>
                  <a:txBody>
                    <a:bodyPr/>
                    <a:lstStyle/>
                    <a:p>
                      <a:pPr lvl="0" marL="0" indent="0" algn="r">
                        <a:buNone/>
                      </a:pPr>
                      <a:r>
                        <a:rPr/>
                        <a:t>0.9499498</a:t>
                      </a:r>
                    </a:p>
                  </a:txBody>
                </a:tc>
              </a:tr>
              <a:tr h="0">
                <a:tc>
                  <a:txBody>
                    <a:bodyPr/>
                    <a:lstStyle/>
                    <a:p>
                      <a:pPr lvl="0" marL="0" indent="0" algn="l">
                        <a:buNone/>
                      </a:pPr>
                      <a:r>
                        <a:rPr/>
                        <a:t>genreShort</a:t>
                      </a:r>
                    </a:p>
                  </a:txBody>
                </a:tc>
                <a:tc>
                  <a:txBody>
                    <a:bodyPr/>
                    <a:lstStyle/>
                    <a:p>
                      <a:pPr lvl="0" marL="0" indent="0" algn="r">
                        <a:buNone/>
                      </a:pPr>
                      <a:r>
                        <a:rPr/>
                        <a:t>2.3095760</a:t>
                      </a:r>
                    </a:p>
                  </a:txBody>
                </a:tc>
                <a:tc>
                  <a:txBody>
                    <a:bodyPr/>
                    <a:lstStyle/>
                    <a:p>
                      <a:pPr lvl="0" marL="0" indent="0" algn="r">
                        <a:buNone/>
                      </a:pPr>
                      <a:r>
                        <a:rPr/>
                        <a:t>0.4487067</a:t>
                      </a:r>
                    </a:p>
                  </a:txBody>
                </a:tc>
                <a:tc>
                  <a:txBody>
                    <a:bodyPr/>
                    <a:lstStyle/>
                    <a:p>
                      <a:pPr lvl="0" marL="0" indent="0" algn="r">
                        <a:buNone/>
                      </a:pPr>
                      <a:r>
                        <a:rPr/>
                        <a:t>5.1471839</a:t>
                      </a:r>
                    </a:p>
                  </a:txBody>
                </a:tc>
                <a:tc>
                  <a:txBody>
                    <a:bodyPr/>
                    <a:lstStyle/>
                    <a:p>
                      <a:pPr lvl="0" marL="0" indent="0" algn="r">
                        <a:buNone/>
                      </a:pPr>
                      <a:r>
                        <a:rPr/>
                        <a:t>0.0000003</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Model 3: complementary log-log link</a:t>
            </a:r>
          </a:p>
          <a:p>
            <a:pPr lvl="0" indent="0">
              <a:buNone/>
            </a:pPr>
            <a:r>
              <a:rPr>
                <a:latin typeface="Courier"/>
              </a:rPr>
              <a:t>## Warning: glm.fit: algorithm did not converge</a:t>
            </a:r>
          </a:p>
          <a:p>
            <a:pPr lvl="0" indent="0">
              <a:buNone/>
            </a:pPr>
            <a:r>
              <a:rPr>
                <a:latin typeface="Courier"/>
              </a:rPr>
              <a:t>## Warning: glm.fit: fitted probabilities numerically 0 or 1 occurred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endParaRPr/>
                    </a:p>
                  </a:txBody>
                  <a:tcPr/>
                </a:tc>
                <a:tc>
                  <a:txBody>
                    <a:bodyPr/>
                    <a:lstStyle/>
                    <a:p>
                      <a:pPr lvl="0" marL="0" indent="0" algn="r">
                        <a:buNone/>
                      </a:pPr>
                      <a:r>
                        <a:rPr/>
                        <a:t>Estimate</a:t>
                      </a:r>
                    </a:p>
                  </a:txBody>
                  <a:tcPr/>
                </a:tc>
                <a:tc>
                  <a:txBody>
                    <a:bodyPr/>
                    <a:lstStyle/>
                    <a:p>
                      <a:pPr lvl="0" marL="0" indent="0" algn="r">
                        <a:buNone/>
                      </a:pPr>
                      <a:r>
                        <a:rPr/>
                        <a:t>Std.</a:t>
                      </a:r>
                      <a:r>
                        <a:rPr/>
                        <a:t> </a:t>
                      </a:r>
                      <a:r>
                        <a:rPr/>
                        <a:t>Error</a:t>
                      </a:r>
                    </a:p>
                  </a:txBody>
                  <a:tcPr/>
                </a:tc>
                <a:tc>
                  <a:txBody>
                    <a:bodyPr/>
                    <a:lstStyle/>
                    <a:p>
                      <a:pPr lvl="0" marL="0" indent="0" algn="r">
                        <a:buNone/>
                      </a:pPr>
                      <a:r>
                        <a:rPr/>
                        <a:t>z</a:t>
                      </a:r>
                      <a:r>
                        <a:rPr/>
                        <a:t> </a:t>
                      </a:r>
                      <a:r>
                        <a:rPr/>
                        <a:t>value</a:t>
                      </a:r>
                    </a:p>
                  </a:txBody>
                  <a:tcPr/>
                </a:tc>
                <a:tc>
                  <a:txBody>
                    <a:bodyPr/>
                    <a:lstStyle/>
                    <a:p>
                      <a:pPr lvl="0" marL="0" indent="0" algn="r">
                        <a:buNone/>
                      </a:pPr>
                      <a:r>
                        <a:rPr/>
                        <a:t>Pr(&gt;|z|)</a:t>
                      </a:r>
                    </a:p>
                  </a:txBody>
                  <a:tcPr/>
                </a:tc>
              </a:tr>
              <a:tr h="0">
                <a:tc>
                  <a:txBody>
                    <a:bodyPr/>
                    <a:lstStyle/>
                    <a:p>
                      <a:pPr lvl="0" marL="0" indent="0" algn="l">
                        <a:buNone/>
                      </a:pPr>
                      <a:r>
                        <a:rPr/>
                        <a:t>(Intercept)</a:t>
                      </a:r>
                    </a:p>
                  </a:txBody>
                </a:tc>
                <a:tc>
                  <a:txBody>
                    <a:bodyPr/>
                    <a:lstStyle/>
                    <a:p>
                      <a:pPr lvl="0" marL="0" indent="0" algn="r">
                        <a:buNone/>
                      </a:pPr>
                      <a:r>
                        <a:rPr/>
                        <a:t>-3.0603647</a:t>
                      </a:r>
                    </a:p>
                  </a:txBody>
                </a:tc>
                <a:tc>
                  <a:txBody>
                    <a:bodyPr/>
                    <a:lstStyle/>
                    <a:p>
                      <a:pPr lvl="0" marL="0" indent="0" algn="r">
                        <a:buNone/>
                      </a:pPr>
                      <a:r>
                        <a:rPr/>
                        <a:t>2.770069e-01</a:t>
                      </a:r>
                    </a:p>
                  </a:txBody>
                </a:tc>
                <a:tc>
                  <a:txBody>
                    <a:bodyPr/>
                    <a:lstStyle/>
                    <a:p>
                      <a:pPr lvl="0" marL="0" indent="0" algn="r">
                        <a:buNone/>
                      </a:pPr>
                      <a:r>
                        <a:rPr/>
                        <a:t>-11.047973</a:t>
                      </a:r>
                    </a:p>
                  </a:txBody>
                </a:tc>
                <a:tc>
                  <a:txBody>
                    <a:bodyPr/>
                    <a:lstStyle/>
                    <a:p>
                      <a:pPr lvl="0" marL="0" indent="0" algn="r">
                        <a:buNone/>
                      </a:pPr>
                      <a:r>
                        <a:rPr/>
                        <a:t>0.0000000</a:t>
                      </a:r>
                    </a:p>
                  </a:txBody>
                </a:tc>
              </a:tr>
              <a:tr h="0">
                <a:tc>
                  <a:txBody>
                    <a:bodyPr/>
                    <a:lstStyle/>
                    <a:p>
                      <a:pPr lvl="0" marL="0" indent="0" algn="l">
                        <a:buNone/>
                      </a:pPr>
                      <a:r>
                        <a:rPr/>
                        <a:t>length</a:t>
                      </a:r>
                    </a:p>
                  </a:txBody>
                </a:tc>
                <a:tc>
                  <a:txBody>
                    <a:bodyPr/>
                    <a:lstStyle/>
                    <a:p>
                      <a:pPr lvl="0" marL="0" indent="0" algn="r">
                        <a:buNone/>
                      </a:pPr>
                      <a:r>
                        <a:rPr/>
                        <a:t>-0.0261264</a:t>
                      </a:r>
                    </a:p>
                  </a:txBody>
                </a:tc>
                <a:tc>
                  <a:txBody>
                    <a:bodyPr/>
                    <a:lstStyle/>
                    <a:p>
                      <a:pPr lvl="0" marL="0" indent="0" algn="r">
                        <a:buNone/>
                      </a:pPr>
                      <a:r>
                        <a:rPr/>
                        <a:t>2.017800e-03</a:t>
                      </a:r>
                    </a:p>
                  </a:txBody>
                </a:tc>
                <a:tc>
                  <a:txBody>
                    <a:bodyPr/>
                    <a:lstStyle/>
                    <a:p>
                      <a:pPr lvl="0" marL="0" indent="0" algn="r">
                        <a:buNone/>
                      </a:pPr>
                      <a:r>
                        <a:rPr/>
                        <a:t>-12.948013</a:t>
                      </a:r>
                    </a:p>
                  </a:txBody>
                </a:tc>
                <a:tc>
                  <a:txBody>
                    <a:bodyPr/>
                    <a:lstStyle/>
                    <a:p>
                      <a:pPr lvl="0" marL="0" indent="0" algn="r">
                        <a:buNone/>
                      </a:pPr>
                      <a:r>
                        <a:rPr/>
                        <a:t>0.0000000</a:t>
                      </a:r>
                    </a:p>
                  </a:txBody>
                </a:tc>
              </a:tr>
              <a:tr h="0">
                <a:tc>
                  <a:txBody>
                    <a:bodyPr/>
                    <a:lstStyle/>
                    <a:p>
                      <a:pPr lvl="0" marL="0" indent="0" algn="l">
                        <a:buNone/>
                      </a:pPr>
                      <a:r>
                        <a:rPr/>
                        <a:t>budget</a:t>
                      </a:r>
                    </a:p>
                  </a:txBody>
                </a:tc>
                <a:tc>
                  <a:txBody>
                    <a:bodyPr/>
                    <a:lstStyle/>
                    <a:p>
                      <a:pPr lvl="0" marL="0" indent="0" algn="r">
                        <a:buNone/>
                      </a:pPr>
                      <a:r>
                        <a:rPr/>
                        <a:t>0.2727197</a:t>
                      </a:r>
                    </a:p>
                  </a:txBody>
                </a:tc>
                <a:tc>
                  <a:txBody>
                    <a:bodyPr/>
                    <a:lstStyle/>
                    <a:p>
                      <a:pPr lvl="0" marL="0" indent="0" algn="r">
                        <a:buNone/>
                      </a:pPr>
                      <a:r>
                        <a:rPr/>
                        <a:t>1.770050e-02</a:t>
                      </a:r>
                    </a:p>
                  </a:txBody>
                </a:tc>
                <a:tc>
                  <a:txBody>
                    <a:bodyPr/>
                    <a:lstStyle/>
                    <a:p>
                      <a:pPr lvl="0" marL="0" indent="0" algn="r">
                        <a:buNone/>
                      </a:pPr>
                      <a:r>
                        <a:rPr/>
                        <a:t>15.407474</a:t>
                      </a:r>
                    </a:p>
                  </a:txBody>
                </a:tc>
                <a:tc>
                  <a:txBody>
                    <a:bodyPr/>
                    <a:lstStyle/>
                    <a:p>
                      <a:pPr lvl="0" marL="0" indent="0" algn="r">
                        <a:buNone/>
                      </a:pPr>
                      <a:r>
                        <a:rPr/>
                        <a:t>0.0000000</a:t>
                      </a:r>
                    </a:p>
                  </a:txBody>
                </a:tc>
              </a:tr>
              <a:tr h="0">
                <a:tc>
                  <a:txBody>
                    <a:bodyPr/>
                    <a:lstStyle/>
                    <a:p>
                      <a:pPr lvl="0" marL="0" indent="0" algn="l">
                        <a:buNone/>
                      </a:pPr>
                      <a:r>
                        <a:rPr/>
                        <a:t>log.votes</a:t>
                      </a:r>
                    </a:p>
                  </a:txBody>
                </a:tc>
                <a:tc>
                  <a:txBody>
                    <a:bodyPr/>
                    <a:lstStyle/>
                    <a:p>
                      <a:pPr lvl="0" marL="0" indent="0" algn="r">
                        <a:buNone/>
                      </a:pPr>
                      <a:r>
                        <a:rPr/>
                        <a:t>0.0631261</a:t>
                      </a:r>
                    </a:p>
                  </a:txBody>
                </a:tc>
                <a:tc>
                  <a:txBody>
                    <a:bodyPr/>
                    <a:lstStyle/>
                    <a:p>
                      <a:pPr lvl="0" marL="0" indent="0" algn="r">
                        <a:buNone/>
                      </a:pPr>
                      <a:r>
                        <a:rPr/>
                        <a:t>2.702300e-02</a:t>
                      </a:r>
                    </a:p>
                  </a:txBody>
                </a:tc>
                <a:tc>
                  <a:txBody>
                    <a:bodyPr/>
                    <a:lstStyle/>
                    <a:p>
                      <a:pPr lvl="0" marL="0" indent="0" algn="r">
                        <a:buNone/>
                      </a:pPr>
                      <a:r>
                        <a:rPr/>
                        <a:t>2.336017</a:t>
                      </a:r>
                    </a:p>
                  </a:txBody>
                </a:tc>
                <a:tc>
                  <a:txBody>
                    <a:bodyPr/>
                    <a:lstStyle/>
                    <a:p>
                      <a:pPr lvl="0" marL="0" indent="0" algn="r">
                        <a:buNone/>
                      </a:pPr>
                      <a:r>
                        <a:rPr/>
                        <a:t>0.0194904</a:t>
                      </a:r>
                    </a:p>
                  </a:txBody>
                </a:tc>
              </a:tr>
              <a:tr h="0">
                <a:tc>
                  <a:txBody>
                    <a:bodyPr/>
                    <a:lstStyle/>
                    <a:p>
                      <a:pPr lvl="0" marL="0" indent="0" algn="l">
                        <a:buNone/>
                      </a:pPr>
                      <a:r>
                        <a:rPr/>
                        <a:t>genreAnimation</a:t>
                      </a:r>
                    </a:p>
                  </a:txBody>
                </a:tc>
                <a:tc>
                  <a:txBody>
                    <a:bodyPr/>
                    <a:lstStyle/>
                    <a:p>
                      <a:pPr lvl="0" marL="0" indent="0" algn="r">
                        <a:buNone/>
                      </a:pPr>
                      <a:r>
                        <a:rPr/>
                        <a:t>0.2913751</a:t>
                      </a:r>
                    </a:p>
                  </a:txBody>
                </a:tc>
                <a:tc>
                  <a:txBody>
                    <a:bodyPr/>
                    <a:lstStyle/>
                    <a:p>
                      <a:pPr lvl="0" marL="0" indent="0" algn="r">
                        <a:buNone/>
                      </a:pPr>
                      <a:r>
                        <a:rPr/>
                        <a:t>2.000395e-01</a:t>
                      </a:r>
                    </a:p>
                  </a:txBody>
                </a:tc>
                <a:tc>
                  <a:txBody>
                    <a:bodyPr/>
                    <a:lstStyle/>
                    <a:p>
                      <a:pPr lvl="0" marL="0" indent="0" algn="r">
                        <a:buNone/>
                      </a:pPr>
                      <a:r>
                        <a:rPr/>
                        <a:t>1.456588</a:t>
                      </a:r>
                    </a:p>
                  </a:txBody>
                </a:tc>
                <a:tc>
                  <a:txBody>
                    <a:bodyPr/>
                    <a:lstStyle/>
                    <a:p>
                      <a:pPr lvl="0" marL="0" indent="0" algn="r">
                        <a:buNone/>
                      </a:pPr>
                      <a:r>
                        <a:rPr/>
                        <a:t>0.1452302</a:t>
                      </a:r>
                    </a:p>
                  </a:txBody>
                </a:tc>
              </a:tr>
              <a:tr h="0">
                <a:tc>
                  <a:txBody>
                    <a:bodyPr/>
                    <a:lstStyle/>
                    <a:p>
                      <a:pPr lvl="0" marL="0" indent="0" algn="l">
                        <a:buNone/>
                      </a:pPr>
                      <a:r>
                        <a:rPr/>
                        <a:t>genreComedy</a:t>
                      </a:r>
                    </a:p>
                  </a:txBody>
                </a:tc>
                <a:tc>
                  <a:txBody>
                    <a:bodyPr/>
                    <a:lstStyle/>
                    <a:p>
                      <a:pPr lvl="0" marL="0" indent="0" algn="r">
                        <a:buNone/>
                      </a:pPr>
                      <a:r>
                        <a:rPr/>
                        <a:t>1.6175171</a:t>
                      </a:r>
                    </a:p>
                  </a:txBody>
                </a:tc>
                <a:tc>
                  <a:txBody>
                    <a:bodyPr/>
                    <a:lstStyle/>
                    <a:p>
                      <a:pPr lvl="0" marL="0" indent="0" algn="r">
                        <a:buNone/>
                      </a:pPr>
                      <a:r>
                        <a:rPr/>
                        <a:t>1.180506e-01</a:t>
                      </a:r>
                    </a:p>
                  </a:txBody>
                </a:tc>
                <a:tc>
                  <a:txBody>
                    <a:bodyPr/>
                    <a:lstStyle/>
                    <a:p>
                      <a:pPr lvl="0" marL="0" indent="0" algn="r">
                        <a:buNone/>
                      </a:pPr>
                      <a:r>
                        <a:rPr/>
                        <a:t>13.701901</a:t>
                      </a:r>
                    </a:p>
                  </a:txBody>
                </a:tc>
                <a:tc>
                  <a:txBody>
                    <a:bodyPr/>
                    <a:lstStyle/>
                    <a:p>
                      <a:pPr lvl="0" marL="0" indent="0" algn="r">
                        <a:buNone/>
                      </a:pPr>
                      <a:r>
                        <a:rPr/>
                        <a:t>0.0000000</a:t>
                      </a:r>
                    </a:p>
                  </a:txBody>
                </a:tc>
              </a:tr>
              <a:tr h="0">
                <a:tc>
                  <a:txBody>
                    <a:bodyPr/>
                    <a:lstStyle/>
                    <a:p>
                      <a:pPr lvl="0" marL="0" indent="0" algn="l">
                        <a:buNone/>
                      </a:pPr>
                      <a:r>
                        <a:rPr/>
                        <a:t>genreDocumentary</a:t>
                      </a:r>
                    </a:p>
                  </a:txBody>
                </a:tc>
                <a:tc>
                  <a:txBody>
                    <a:bodyPr/>
                    <a:lstStyle/>
                    <a:p>
                      <a:pPr lvl="0" marL="0" indent="0" algn="r">
                        <a:buNone/>
                      </a:pPr>
                      <a:r>
                        <a:rPr/>
                        <a:t>2.8208752</a:t>
                      </a:r>
                    </a:p>
                  </a:txBody>
                </a:tc>
                <a:tc>
                  <a:txBody>
                    <a:bodyPr/>
                    <a:lstStyle/>
                    <a:p>
                      <a:pPr lvl="0" marL="0" indent="0" algn="r">
                        <a:buNone/>
                      </a:pPr>
                      <a:r>
                        <a:rPr/>
                        <a:t>1.889471e-01</a:t>
                      </a:r>
                    </a:p>
                  </a:txBody>
                </a:tc>
                <a:tc>
                  <a:txBody>
                    <a:bodyPr/>
                    <a:lstStyle/>
                    <a:p>
                      <a:pPr lvl="0" marL="0" indent="0" algn="r">
                        <a:buNone/>
                      </a:pPr>
                      <a:r>
                        <a:rPr/>
                        <a:t>14.929446</a:t>
                      </a:r>
                    </a:p>
                  </a:txBody>
                </a:tc>
                <a:tc>
                  <a:txBody>
                    <a:bodyPr/>
                    <a:lstStyle/>
                    <a:p>
                      <a:pPr lvl="0" marL="0" indent="0" algn="r">
                        <a:buNone/>
                      </a:pPr>
                      <a:r>
                        <a:rPr/>
                        <a:t>0.0000000</a:t>
                      </a:r>
                    </a:p>
                  </a:txBody>
                </a:tc>
              </a:tr>
              <a:tr h="0">
                <a:tc>
                  <a:txBody>
                    <a:bodyPr/>
                    <a:lstStyle/>
                    <a:p>
                      <a:pPr lvl="0" marL="0" indent="0" algn="l">
                        <a:buNone/>
                      </a:pPr>
                      <a:r>
                        <a:rPr/>
                        <a:t>genreDrama</a:t>
                      </a:r>
                    </a:p>
                  </a:txBody>
                </a:tc>
                <a:tc>
                  <a:txBody>
                    <a:bodyPr/>
                    <a:lstStyle/>
                    <a:p>
                      <a:pPr lvl="0" marL="0" indent="0" algn="r">
                        <a:buNone/>
                      </a:pPr>
                      <a:r>
                        <a:rPr/>
                        <a:t>-1.4234838</a:t>
                      </a:r>
                    </a:p>
                  </a:txBody>
                </a:tc>
                <a:tc>
                  <a:txBody>
                    <a:bodyPr/>
                    <a:lstStyle/>
                    <a:p>
                      <a:pPr lvl="0" marL="0" indent="0" algn="r">
                        <a:buNone/>
                      </a:pPr>
                      <a:r>
                        <a:rPr/>
                        <a:t>1.920719e-01</a:t>
                      </a:r>
                    </a:p>
                  </a:txBody>
                </a:tc>
                <a:tc>
                  <a:txBody>
                    <a:bodyPr/>
                    <a:lstStyle/>
                    <a:p>
                      <a:pPr lvl="0" marL="0" indent="0" algn="r">
                        <a:buNone/>
                      </a:pPr>
                      <a:r>
                        <a:rPr/>
                        <a:t>-7.411201</a:t>
                      </a:r>
                    </a:p>
                  </a:txBody>
                </a:tc>
                <a:tc>
                  <a:txBody>
                    <a:bodyPr/>
                    <a:lstStyle/>
                    <a:p>
                      <a:pPr lvl="0" marL="0" indent="0" algn="r">
                        <a:buNone/>
                      </a:pPr>
                      <a:r>
                        <a:rPr/>
                        <a:t>0.0000000</a:t>
                      </a:r>
                    </a:p>
                  </a:txBody>
                </a:tc>
              </a:tr>
              <a:tr h="0">
                <a:tc>
                  <a:txBody>
                    <a:bodyPr/>
                    <a:lstStyle/>
                    <a:p>
                      <a:pPr lvl="0" marL="0" indent="0" algn="l">
                        <a:buNone/>
                      </a:pPr>
                      <a:r>
                        <a:rPr/>
                        <a:t>genreRomance</a:t>
                      </a:r>
                    </a:p>
                  </a:txBody>
                </a:tc>
                <a:tc>
                  <a:txBody>
                    <a:bodyPr/>
                    <a:lstStyle/>
                    <a:p>
                      <a:pPr lvl="0" marL="0" indent="0" algn="r">
                        <a:buNone/>
                      </a:pPr>
                      <a:r>
                        <a:rPr/>
                        <a:t>-24.4586756</a:t>
                      </a:r>
                    </a:p>
                  </a:txBody>
                </a:tc>
                <a:tc>
                  <a:txBody>
                    <a:bodyPr/>
                    <a:lstStyle/>
                    <a:p>
                      <a:pPr lvl="0" marL="0" indent="0" algn="r">
                        <a:buNone/>
                      </a:pPr>
                      <a:r>
                        <a:rPr/>
                        <a:t>7.992165e+04</a:t>
                      </a:r>
                    </a:p>
                  </a:txBody>
                </a:tc>
                <a:tc>
                  <a:txBody>
                    <a:bodyPr/>
                    <a:lstStyle/>
                    <a:p>
                      <a:pPr lvl="0" marL="0" indent="0" algn="r">
                        <a:buNone/>
                      </a:pPr>
                      <a:r>
                        <a:rPr/>
                        <a:t>-0.000306</a:t>
                      </a:r>
                    </a:p>
                  </a:txBody>
                </a:tc>
                <a:tc>
                  <a:txBody>
                    <a:bodyPr/>
                    <a:lstStyle/>
                    <a:p>
                      <a:pPr lvl="0" marL="0" indent="0" algn="r">
                        <a:buNone/>
                      </a:pPr>
                      <a:r>
                        <a:rPr/>
                        <a:t>0.9997558</a:t>
                      </a:r>
                    </a:p>
                  </a:txBody>
                </a:tc>
              </a:tr>
              <a:tr h="0">
                <a:tc>
                  <a:txBody>
                    <a:bodyPr/>
                    <a:lstStyle/>
                    <a:p>
                      <a:pPr lvl="0" marL="0" indent="0" algn="l">
                        <a:buNone/>
                      </a:pPr>
                      <a:r>
                        <a:rPr/>
                        <a:t>genreShort</a:t>
                      </a:r>
                    </a:p>
                  </a:txBody>
                </a:tc>
                <a:tc>
                  <a:txBody>
                    <a:bodyPr/>
                    <a:lstStyle/>
                    <a:p>
                      <a:pPr lvl="0" marL="0" indent="0" algn="r">
                        <a:buNone/>
                      </a:pPr>
                      <a:r>
                        <a:rPr/>
                        <a:t>2.3520773</a:t>
                      </a:r>
                    </a:p>
                  </a:txBody>
                </a:tc>
                <a:tc>
                  <a:txBody>
                    <a:bodyPr/>
                    <a:lstStyle/>
                    <a:p>
                      <a:pPr lvl="0" marL="0" indent="0" algn="r">
                        <a:buNone/>
                      </a:pPr>
                      <a:r>
                        <a:rPr/>
                        <a:t>3.407617e-01</a:t>
                      </a:r>
                    </a:p>
                  </a:txBody>
                </a:tc>
                <a:tc>
                  <a:txBody>
                    <a:bodyPr/>
                    <a:lstStyle/>
                    <a:p>
                      <a:pPr lvl="0" marL="0" indent="0" algn="r">
                        <a:buNone/>
                      </a:pPr>
                      <a:r>
                        <a:rPr/>
                        <a:t>6.902411</a:t>
                      </a:r>
                    </a:p>
                  </a:txBody>
                </a:tc>
                <a:tc>
                  <a:txBody>
                    <a:bodyPr/>
                    <a:lstStyle/>
                    <a:p>
                      <a:pPr lvl="0" marL="0" indent="0" algn="r">
                        <a:buNone/>
                      </a:pPr>
                      <a:r>
                        <a:rPr/>
                        <a:t>0.0000000</a:t>
                      </a:r>
                    </a:p>
                  </a:txBody>
                </a:tc>
              </a:tr>
            </a:tbl>
          </a:graphicData>
        </a:graphic>
      </p:graphicFrame>
    </p:spTree>
  </p:cSld>
</p:sld>
</file>

<file path=ppt/slides/slide2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057400" /><a:gridCol w="2057400" /><a:gridCol w="2057400" /><a:gridCol w="2057400" /></a:tblGrid><a:tr h="0"><a:tc><a:txBody><a:bodyPr /><a:lstStyle /><a:p><a:pPr lvl="0" marL="0" indent="0" algn="l"><a:buNone /></a:pPr><a:r><a:rPr /><a:t>Model</a:t></a:r></a:p></a:txBody><a:tcPr /></a:tc><a:tc><a:txBody><a:bodyPr /><a:lstStyle /><a:p><a:pPr lvl="0" marL="0" indent="0" algn="l"><a:buNone /></a:pPr><a:r><a:rPr /><a:t>link</a:t></a:r><a:r><a:rPr /><a:t> </a:t></a:r><a:r><a:rPr /><a:t>function</a:t></a:r></a:p></a:txBody><a:tcPr /></a:tc><a:tc><a:txBody><a:bodyPr /><a:lstStyle /><a:p><a:pPr lvl="0" marL="0" indent="0" algn="r"><a:buNone /></a:pPr><a:r><a:rPr /><a:t>AIC</a:t></a:r></a:p></a:txBody><a:tcPr /></a:tc><a:tc><a:txBody><a:bodyPr /><a:lstStyle /><a:p><a:pPr lvl="0" marL="0" indent="0" algn="r"><a:buNone /></a:pPr><a:r><a:rPr /><a:t>BIC</a:t></a:r></a:p></a:txBody><a:tcPr /></a:tc></a:tr><a:tr h="0"><a:tc><a:txBody><a:bodyPr /><a:lstStyle /><a:p><a:pPr lvl="0" marL="0" indent="0" algn="l"><a:buNone /></a:pPr><a:r><a:rPr /><a:t>model1</a:t></a:r></a:p></a:txBody></a:tc><a:tc><a:txBody><a:bodyPr /><a:lstStyle /><a:p><a:pPr lvl="0" marL="0" indent="0" algn="l"><a:buNone /></a:pPr><a14:m><m:oMath xmlns:m="http://schemas.openxmlformats.org/officeDocument/2006/math"><m:r><m:t>g</m:t></m:r><m:r><m:rPr><m:sty m:val="p" /></m:rPr><m:t>(</m:t></m:r><m:sSub><m:e><m:r><m:t>p</m:t></m:r></m:e><m:sub><m:r><m:t>i</m:t></m:r></m:sub></m:sSub><m:r><m:rPr><m:sty m:val="p" /></m:rPr><m:t>)</m:t></m:r><m:r><m:rPr><m:sty m:val="p" /></m:rPr><m:t>=</m:t></m:r><m:r><m:t>l</m:t></m:r><m:r><m:t>o</m:t></m:r><m:r><m:t>g</m:t></m:r><m:r><m:rPr><m:sty m:val="p" /></m:rPr><m:t>(</m:t></m:r><m:f><m:fPr><m:type m:val="bar" /></m:fPr><m:num><m:sSub><m:e><m:r><m:t>p</m:t></m:r></m:e><m:sub><m:r><m:t>i</m:t></m:r></m:sub></m:sSub></m:num><m:den><m:r><m:t>1</m:t></m:r><m:r><m:rPr><m:sty m:val="p" /></m:rPr><m:t>−</m:t></m:r><m:sSub><m:e><m:r><m:t>p</m:t></m:r></m:e><m:sub><m:r><m:t>i</m:t></m:r></m:sub></m:sSub></m:den></m:f><m:r><m:rPr><m:sty m:val="p" /></m:rPr><m:t>)</m:t></m:r></m:oMath></a14:m></a:p></a:txBody></a:tc><a:tc><a:txBody><a:bodyPr /><a:lstStyle /><a:p><a:pPr lvl="0" marL="0" indent="0" algn="r"><a:buNone /></a:pPr><a:r><a:rPr /><a:t>1303.21</a:t></a:r></a:p></a:txBody></a:tc><a:tc><a:txBody><a:bodyPr /><a:lstStyle /><a:p><a:pPr lvl="0" marL="0" indent="0" algn="r"><a:buNone /></a:pPr><a:r><a:rPr /><a:t>1360.6</a:t></a:r></a:p></a:txBody></a:tc></a:tr><a:tr h="0"><a:tc><a:txBody><a:bodyPr /><a:lstStyle /><a:p><a:pPr lvl="0" marL="0" indent="0" algn="l"><a:buNone /></a:pPr><a:r><a:rPr /><a:t>model2</a:t></a:r></a:p></a:txBody></a:tc><a:tc><a:txBody><a:bodyPr /><a:lstStyle /><a:p><a:pPr lvl="0" marL="0" indent="0" algn="l"><a:buNone /></a:pPr><a14:m><m:oMath xmlns:m="http://schemas.openxmlformats.org/officeDocument/2006/math"><m:r><m:t>g</m:t></m:r><m:r><m:rPr><m:sty m:val="p" /></m:rPr><m:t>(</m:t></m:r><m:sSub><m:e><m:r><m:t>p</m:t></m:r></m:e><m:sub><m:r><m:t>i</m:t></m:r></m:sub></m:sSub><m:r><m:rPr><m:sty m:val="p" /></m:rPr><m:t>)</m:t></m:r><m:r><m:rPr><m:sty m:val="p" /></m:rPr><m:t>=</m:t></m:r><m:sSup><m:e><m:r><m:t>ϕ</m:t></m:r></m:e><m:sup><m:r><m:rPr><m:sty m:val="p" /></m:rPr><m:t>−</m:t></m:r><m:r><m:t>1</m:t></m:r></m:sup></m:sSup><m:r><m:rPr><m:sty m:val="p" /></m:rPr><m:t>(</m:t></m:r><m:r><m:t>p</m:t></m:r><m:r><m:t>i</m:t></m:r><m:r><m:rPr><m:sty m:val="p" /></m:rPr><m:t>)</m:t></m:r><m:r><m:rPr><m:sty m:val="p" /></m:rPr><m:t>,</m:t></m:r><m:sSub><m:e><m:r><m:t>p</m:t></m:r></m:e><m:sub><m:r><m:t>i</m:t></m:r></m:sub></m:sSub><m:r><m:rPr><m:sty m:val="p" /></m:rPr><m:t>=</m:t></m:r><m:r><m:t>ϕ</m:t></m:r><m:r><m:rPr><m:sty m:val="p" /></m:rPr><m:t>(</m:t></m:r><m:f><m:fPr><m:type m:val="bar" /></m:fPr><m:num><m:sSub><m:e><m:r><m:t>x</m:t></m:r></m:e><m:sub><m:r><m:t>i</m:t></m:r></m:sub></m:sSub><m:r><m:rPr><m:sty m:val="p" /></m:rPr><m:t>−</m:t></m:r><m:r><m:t>μ</m:t></m:r></m:num><m:den><m:r><m:t>σ</m:t></m:r></m:den></m:f><m:r><m:rPr><m:sty m:val="p" /></m:rPr><m:t>)</m:t></m:r></m:oMath></a14:m></a:p></a:txBody></a:tc><a:tc><a:txBody><a:bodyPr /><a:lstStyle /><a:p><a:pPr lvl="0" marL="0" indent="0" algn="r"><a:buNone /></a:pPr><a:r><a:rPr /><a:t>1328.18</a:t></a:r></a:p></a:txBody></a:tc><a:tc><a:txBody><a:bodyPr /><a:lstStyle /><a:p><a:pPr lvl="0" marL="0" indent="0" algn="r"><a:buNone /></a:pPr><a:r><a:rPr /><a:t>1385.57</a:t></a:r></a:p></a:txBody></a:tc></a:tr><a:tr h="0"><a:tc><a:txBody><a:bodyPr /><a:lstStyle /><a:p><a:pPr lvl="0" marL="0" indent="0" algn="l"><a:buNone /></a:pPr><a:r><a:rPr /><a:t>model3</a:t></a:r></a:p></a:txBody></a:tc><a:tc><a:txBody><a:bodyPr /><a:lstStyle /><a:p><a:pPr lvl="0" marL="0" indent="0" algn="l"><a:buNone /></a:pPr><a14:m><m:oMath xmlns:m="http://schemas.openxmlformats.org/officeDocument/2006/math"><m:r><m:t>g</m:t></m:r><m:r><m:rPr><m:sty m:val="p" /></m:rPr><m:t>(</m:t></m:r><m:sSub><m:e><m:r><m:t>p</m:t></m:r></m:e><m:sub><m:r><m:t>i</m:t></m:r></m:sub></m:sSub><m:r><m:rPr><m:sty m:val="p" /></m:rPr><m:t>)</m:t></m:r><m:r><m:rPr><m:sty m:val="p" /></m:rPr><m:t>=</m:t></m:r><m:r><m:t>l</m:t></m:r><m:r><m:t>o</m:t></m:r><m:r><m:t>g</m:t></m:r><m:r><m:rPr><m:sty m:val="p" /></m:rPr><m:t>[</m:t></m:r><m:r><m:rPr><m:sty m:val="p" /></m:rPr><m:t>−</m:t></m:r><m:r><m:t>l</m:t></m:r><m:r><m:t>o</m:t></m:r><m:r><m:t>g</m:t></m:r><m:r><m:rPr><m:sty m:val="p" /></m:rPr><m:t>(</m:t></m:r><m:r><m:t>1</m:t></m:r><m:r><m:rPr><m:sty m:val="p" /></m:rPr><m:t>−</m:t></m:r><m:sSub><m:e><m:r><m:t>p</m:t></m:r></m:e><m:sub><m:r><m:t>i</m:t></m:r></m:sub></m:sSub><m:r><m:rPr><m:sty m:val="p" /></m:rPr><m:t>)</m:t></m:r><m:r><m:rPr><m:sty m:val="p" /></m:rPr><m:t>]</m:t></m:r></m:oMath></a14:m></a:p></a:txBody></a:tc><a:tc><a:txBody><a:bodyPr /><a:lstStyle /><a:p><a:pPr lvl="0" marL="0" indent="0" algn="r"><a:buNone /></a:pPr><a:r><a:rPr /><a:t>1402.13</a:t></a:r></a:p></a:txBody></a:tc><a:tc><a:txBody><a:bodyPr /><a:lstStyle /><a:p><a:pPr lvl="0" marL="0" indent="0" algn="r"><a:buNone /></a:pPr><a:r><a:rPr /><a:t>1459.51</a:t></a:r></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r>
              <a:rPr/>
              <a:t> </a:t>
            </a:r>
            <a:r>
              <a:rPr/>
              <a:t>to</a:t>
            </a:r>
            <a:r>
              <a:rPr/>
              <a:t> </a:t>
            </a:r>
            <a:r>
              <a:rPr/>
              <a:t>be</a:t>
            </a:r>
            <a:r>
              <a:rPr/>
              <a:t> </a:t>
            </a:r>
            <a:r>
              <a:rPr/>
              <a:t>explored</a:t>
            </a:r>
          </a:p>
        </p:txBody>
      </p:sp>
      <p:sp>
        <p:nvSpPr>
          <p:cNvPr id="3" name="Content Placeholder 2"/>
          <p:cNvSpPr>
            <a:spLocks noGrp="1"/>
          </p:cNvSpPr>
          <p:nvPr>
            <p:ph idx="1"/>
          </p:nvPr>
        </p:nvSpPr>
        <p:spPr/>
        <p:txBody>
          <a:bodyPr/>
          <a:lstStyle/>
          <a:p>
            <a:pPr lvl="0" marL="0" indent="0">
              <a:buNone/>
            </a:pPr>
            <a:r>
              <a:rPr/>
              <a:t>Imagine you have been asked by a film producer to investigate the following question of interest:</a:t>
            </a:r>
          </a:p>
          <a:p>
            <a:pPr lvl="1"/>
            <a:r>
              <a:rPr/>
              <a:t>Which properties of films influence whether they are rated by IMDB as greater than 7 or not?</a:t>
            </a:r>
          </a:p>
          <a:p>
            <a:pPr lvl="0" marL="0" indent="0">
              <a:buNone/>
            </a:pPr>
            <a:r>
              <a:rPr/>
              <a:t>You should conduct an analysis to answer your question using a Generalised Linear Model (GLM).  Following your analyses, you should then summarise your results in the form of a presentation.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l</m:t>
                      </m:r>
                      <m:r>
                        <m:t>o</m:t>
                      </m:r>
                      <m:r>
                        <m:t>g</m:t>
                      </m:r>
                      <m:r>
                        <m:rPr>
                          <m:sty m:val="p"/>
                        </m:rPr>
                        <m:t>(</m:t>
                      </m:r>
                      <m:f>
                        <m:fPr>
                          <m:type m:val="bar"/>
                        </m:fPr>
                        <m:num>
                          <m:sSub>
                            <m:e>
                              <m:r>
                                <m:t>p</m:t>
                              </m:r>
                            </m:e>
                            <m:sub>
                              <m:r>
                                <m:rPr>
                                  <m:sty m:val="p"/>
                                </m:rPr>
                                <m:t>(</m:t>
                              </m:r>
                              <m:r>
                                <m:t>r</m:t>
                              </m:r>
                              <m:r>
                                <m:t>a</m:t>
                              </m:r>
                              <m:r>
                                <m:t>t</m:t>
                              </m:r>
                              <m:r>
                                <m:t>i</m:t>
                              </m:r>
                              <m:r>
                                <m:t>n</m:t>
                              </m:r>
                              <m:r>
                                <m:t>g</m:t>
                              </m:r>
                              <m:r>
                                <m:rPr>
                                  <m:sty m:val="p"/>
                                </m:rPr>
                                <m:t>.</m:t>
                              </m:r>
                              <m:r>
                                <m:t>l</m:t>
                              </m:r>
                              <m:r>
                                <m:t>a</m:t>
                              </m:r>
                              <m:r>
                                <m:t>r</m:t>
                              </m:r>
                              <m:r>
                                <m:t>g</m:t>
                              </m:r>
                              <m:r>
                                <m:t>e</m:t>
                              </m:r>
                              <m:r>
                                <m:t>7</m:t>
                              </m:r>
                              <m:r>
                                <m:rPr>
                                  <m:sty m:val="p"/>
                                </m:rPr>
                                <m:t>=</m:t>
                              </m:r>
                              <m:r>
                                <m:t>1</m:t>
                              </m:r>
                              <m:r>
                                <m:rPr>
                                  <m:sty m:val="p"/>
                                </m:rPr>
                                <m:t>)</m:t>
                              </m:r>
                            </m:sub>
                          </m:sSub>
                        </m:num>
                        <m:den>
                          <m:r>
                            <m:t>1</m:t>
                          </m:r>
                          <m:r>
                            <m:rPr>
                              <m:sty m:val="p"/>
                            </m:rPr>
                            <m:t>−</m:t>
                          </m:r>
                          <m:sSub>
                            <m:e>
                              <m:r>
                                <m:t>p</m:t>
                              </m:r>
                            </m:e>
                            <m:sub>
                              <m:r>
                                <m:rPr>
                                  <m:sty m:val="p"/>
                                </m:rPr>
                                <m:t>(</m:t>
                              </m:r>
                              <m:r>
                                <m:t>r</m:t>
                              </m:r>
                              <m:r>
                                <m:t>a</m:t>
                              </m:r>
                              <m:r>
                                <m:t>t</m:t>
                              </m:r>
                              <m:r>
                                <m:t>i</m:t>
                              </m:r>
                              <m:r>
                                <m:t>n</m:t>
                              </m:r>
                              <m:r>
                                <m:t>g</m:t>
                              </m:r>
                              <m:r>
                                <m:rPr>
                                  <m:sty m:val="p"/>
                                </m:rPr>
                                <m:t>.</m:t>
                              </m:r>
                              <m:r>
                                <m:t>l</m:t>
                              </m:r>
                              <m:r>
                                <m:t>a</m:t>
                              </m:r>
                              <m:r>
                                <m:t>r</m:t>
                              </m:r>
                              <m:r>
                                <m:t>g</m:t>
                              </m:r>
                              <m:r>
                                <m:t>e</m:t>
                              </m:r>
                              <m:r>
                                <m:t>7</m:t>
                              </m:r>
                              <m:r>
                                <m:rPr>
                                  <m:sty m:val="p"/>
                                </m:rPr>
                                <m:t>=</m:t>
                              </m:r>
                              <m:r>
                                <m:t>1</m:t>
                              </m:r>
                              <m:r>
                                <m:rPr>
                                  <m:sty m:val="p"/>
                                </m:rPr>
                                <m:t>)</m:t>
                              </m:r>
                            </m:sub>
                          </m:sSub>
                        </m:den>
                      </m:f>
                      <m:r>
                        <m:rPr>
                          <m:sty m:val="p"/>
                        </m:rPr>
                        <m:t>)</m:t>
                      </m:r>
                      <m:r>
                        <m:rPr>
                          <m:sty m:val="p"/>
                        </m:rPr>
                        <m:t>=</m:t>
                      </m:r>
                      <m:r>
                        <m:rPr>
                          <m:sty m:val="p"/>
                        </m:rPr>
                        <m:t>−</m:t>
                      </m:r>
                      <m:r>
                        <m:t>3.9</m:t>
                      </m:r>
                      <m:r>
                        <m:rPr>
                          <m:sty m:val="p"/>
                        </m:rPr>
                        <m:t>+</m:t>
                      </m:r>
                      <m:r>
                        <m:rPr>
                          <m:sty m:val="p"/>
                        </m:rPr>
                        <m:t>−</m:t>
                      </m:r>
                      <m:r>
                        <m:t>0.05</m:t>
                      </m:r>
                      <m:r>
                        <m:t>l</m:t>
                      </m:r>
                      <m:r>
                        <m:t>e</m:t>
                      </m:r>
                      <m:r>
                        <m:t>n</m:t>
                      </m:r>
                      <m:r>
                        <m:t>g</m:t>
                      </m:r>
                      <m:r>
                        <m:t>t</m:t>
                      </m:r>
                      <m:sSub>
                        <m:e>
                          <m:r>
                            <m:t>h</m:t>
                          </m:r>
                        </m:e>
                        <m:sub>
                          <m:r>
                            <m:t>i</m:t>
                          </m:r>
                        </m:sub>
                      </m:sSub>
                      <m:r>
                        <m:rPr>
                          <m:sty m:val="p"/>
                        </m:rPr>
                        <m:t>+</m:t>
                      </m:r>
                      <m:r>
                        <m:t>0.5</m:t>
                      </m:r>
                      <m:r>
                        <m:rPr>
                          <m:sty m:val="p"/>
                        </m:rPr>
                        <m:t>*</m:t>
                      </m:r>
                      <m:r>
                        <m:t>b</m:t>
                      </m:r>
                      <m:r>
                        <m:t>u</m:t>
                      </m:r>
                      <m:r>
                        <m:t>d</m:t>
                      </m:r>
                      <m:r>
                        <m:t>g</m:t>
                      </m:r>
                      <m:r>
                        <m:t>e</m:t>
                      </m:r>
                      <m:sSub>
                        <m:e>
                          <m:r>
                            <m:t>t</m:t>
                          </m:r>
                        </m:e>
                        <m:sub>
                          <m:r>
                            <m:t>i</m:t>
                          </m:r>
                        </m:sub>
                      </m:sSub>
                      <m:r>
                        <m:rPr>
                          <m:sty m:val="p"/>
                        </m:rPr>
                        <m:t>+</m:t>
                      </m:r>
                      <m:r>
                        <m:t>0.14</m:t>
                      </m:r>
                      <m:r>
                        <m:rPr>
                          <m:sty m:val="p"/>
                        </m:rPr>
                        <m:t>*</m:t>
                      </m:r>
                      <m:r>
                        <m:t>l</m:t>
                      </m:r>
                      <m:r>
                        <m:t>o</m:t>
                      </m:r>
                      <m:r>
                        <m:t>g</m:t>
                      </m:r>
                      <m:r>
                        <m:rPr>
                          <m:sty m:val="p"/>
                        </m:rPr>
                        <m:t>(</m:t>
                      </m:r>
                      <m:r>
                        <m:t>v</m:t>
                      </m:r>
                      <m:r>
                        <m:t>o</m:t>
                      </m:r>
                      <m:r>
                        <m:t>t</m:t>
                      </m:r>
                      <m:r>
                        <m:t>e</m:t>
                      </m:r>
                      <m:sSub>
                        <m:e>
                          <m:r>
                            <m:t>s</m:t>
                          </m:r>
                        </m:e>
                        <m:sub>
                          <m:r>
                            <m:t>i</m:t>
                          </m:r>
                        </m:sub>
                      </m:sSub>
                      <m:r>
                        <m:rPr>
                          <m:sty m:val="p"/>
                        </m:rPr>
                        <m:t>)</m:t>
                      </m:r>
                      <m:r>
                        <m:rPr>
                          <m:sty m:val="p"/>
                        </m:rPr>
                        <m:t>+</m:t>
                      </m:r>
                      <m:r>
                        <m:rPr>
                          <m:sty m:val="p"/>
                        </m:rPr>
                        <m:t>−</m:t>
                      </m:r>
                      <m:r>
                        <m:t>0.34</m:t>
                      </m:r>
                      <m:r>
                        <m:rPr>
                          <m:sty m:val="p"/>
                        </m:rPr>
                        <m:t>*</m:t>
                      </m:r>
                      <m:sSub>
                        <m:e>
                          <m:r>
                            <m:t>I</m:t>
                          </m:r>
                        </m:e>
                        <m:sub>
                          <m:r>
                            <m:rPr>
                              <m:sty m:val="p"/>
                            </m:rPr>
                            <m:t>(</m:t>
                          </m:r>
                        </m:sub>
                      </m:sSub>
                      <m:r>
                        <m:t>g</m:t>
                      </m:r>
                      <m:r>
                        <m:t>e</m:t>
                      </m:r>
                      <m:r>
                        <m:t>n</m:t>
                      </m:r>
                      <m:r>
                        <m:t>r</m:t>
                      </m:r>
                      <m:r>
                        <m:t>e</m:t>
                      </m:r>
                      <m:r>
                        <m:rPr>
                          <m:sty m:val="p"/>
                        </m:rPr>
                        <m:t>=</m:t>
                      </m:r>
                      <m:r>
                        <m:t>A</m:t>
                      </m:r>
                      <m:r>
                        <m:t>n</m:t>
                      </m:r>
                      <m:r>
                        <m:t>i</m:t>
                      </m:r>
                      <m:r>
                        <m:t>m</m:t>
                      </m:r>
                      <m:r>
                        <m:t>a</m:t>
                      </m:r>
                      <m:r>
                        <m:t>t</m:t>
                      </m:r>
                      <m:r>
                        <m:t>i</m:t>
                      </m:r>
                      <m:r>
                        <m:t>o</m:t>
                      </m:r>
                      <m:r>
                        <m:t>n</m:t>
                      </m:r>
                      <m:r>
                        <m:rPr>
                          <m:sty m:val="p"/>
                        </m:rPr>
                        <m:t>)</m:t>
                      </m:r>
                      <m:r>
                        <m:rPr>
                          <m:sty m:val="p"/>
                        </m:rPr>
                        <m:t>+</m:t>
                      </m:r>
                      <m:r>
                        <m:t>2.68</m:t>
                      </m:r>
                      <m:r>
                        <m:rPr>
                          <m:sty m:val="p"/>
                        </m:rPr>
                        <m:t>*</m:t>
                      </m:r>
                      <m:sSub>
                        <m:e>
                          <m:r>
                            <m:t>I</m:t>
                          </m:r>
                        </m:e>
                        <m:sub>
                          <m:r>
                            <m:rPr>
                              <m:sty m:val="p"/>
                            </m:rPr>
                            <m:t>(</m:t>
                          </m:r>
                        </m:sub>
                      </m:sSub>
                      <m:r>
                        <m:t>g</m:t>
                      </m:r>
                      <m:r>
                        <m:t>e</m:t>
                      </m:r>
                      <m:r>
                        <m:t>n</m:t>
                      </m:r>
                      <m:r>
                        <m:t>r</m:t>
                      </m:r>
                      <m:r>
                        <m:t>e</m:t>
                      </m:r>
                      <m:r>
                        <m:rPr>
                          <m:sty m:val="p"/>
                        </m:rPr>
                        <m:t>=</m:t>
                      </m:r>
                      <m:r>
                        <m:t>C</m:t>
                      </m:r>
                      <m:r>
                        <m:t>o</m:t>
                      </m:r>
                      <m:r>
                        <m:t>m</m:t>
                      </m:r>
                      <m:r>
                        <m:t>e</m:t>
                      </m:r>
                      <m:r>
                        <m:t>d</m:t>
                      </m:r>
                      <m:r>
                        <m:t>y</m:t>
                      </m:r>
                      <m:r>
                        <m:rPr>
                          <m:sty m:val="p"/>
                        </m:rPr>
                        <m:t>)</m:t>
                      </m:r>
                      <m:r>
                        <m:rPr>
                          <m:sty m:val="p"/>
                        </m:rPr>
                        <m:t>+</m:t>
                      </m:r>
                      <m:r>
                        <m:t>4.91</m:t>
                      </m:r>
                      <m:r>
                        <m:rPr>
                          <m:sty m:val="p"/>
                        </m:rPr>
                        <m:t>*</m:t>
                      </m:r>
                      <m:sSub>
                        <m:e>
                          <m:r>
                            <m:t>I</m:t>
                          </m:r>
                        </m:e>
                        <m:sub>
                          <m:r>
                            <m:rPr>
                              <m:sty m:val="p"/>
                            </m:rPr>
                            <m:t>(</m:t>
                          </m:r>
                        </m:sub>
                      </m:sSub>
                      <m:r>
                        <m:t>g</m:t>
                      </m:r>
                      <m:r>
                        <m:t>e</m:t>
                      </m:r>
                      <m:r>
                        <m:t>n</m:t>
                      </m:r>
                      <m:r>
                        <m:t>r</m:t>
                      </m:r>
                      <m:r>
                        <m:t>e</m:t>
                      </m:r>
                      <m:r>
                        <m:rPr>
                          <m:sty m:val="p"/>
                        </m:rPr>
                        <m:t>=</m:t>
                      </m:r>
                      <m:r>
                        <m:t>D</m:t>
                      </m:r>
                      <m:r>
                        <m:t>o</m:t>
                      </m:r>
                      <m:r>
                        <m:t>c</m:t>
                      </m:r>
                      <m:r>
                        <m:t>u</m:t>
                      </m:r>
                      <m:r>
                        <m:t>m</m:t>
                      </m:r>
                      <m:r>
                        <m:t>e</m:t>
                      </m:r>
                      <m:r>
                        <m:t>n</m:t>
                      </m:r>
                      <m:r>
                        <m:t>t</m:t>
                      </m:r>
                      <m:r>
                        <m:t>a</m:t>
                      </m:r>
                      <m:r>
                        <m:t>r</m:t>
                      </m:r>
                      <m:r>
                        <m:t>y</m:t>
                      </m:r>
                      <m:r>
                        <m:rPr>
                          <m:sty m:val="p"/>
                        </m:rPr>
                        <m:t>)</m:t>
                      </m:r>
                      <m:r>
                        <m:rPr>
                          <m:sty m:val="p"/>
                        </m:rPr>
                        <m:t>+</m:t>
                      </m:r>
                      <m:r>
                        <m:t>4.91</m:t>
                      </m:r>
                      <m:r>
                        <m:rPr>
                          <m:sty m:val="p"/>
                        </m:rPr>
                        <m:t>*</m:t>
                      </m:r>
                      <m:sSub>
                        <m:e>
                          <m:r>
                            <m:t>I</m:t>
                          </m:r>
                        </m:e>
                        <m:sub>
                          <m:r>
                            <m:rPr>
                              <m:sty m:val="p"/>
                            </m:rPr>
                            <m:t>(</m:t>
                          </m:r>
                        </m:sub>
                      </m:sSub>
                      <m:r>
                        <m:t>g</m:t>
                      </m:r>
                      <m:r>
                        <m:t>e</m:t>
                      </m:r>
                      <m:r>
                        <m:t>n</m:t>
                      </m:r>
                      <m:r>
                        <m:t>r</m:t>
                      </m:r>
                      <m:r>
                        <m:t>e</m:t>
                      </m:r>
                      <m:r>
                        <m:rPr>
                          <m:sty m:val="p"/>
                        </m:rPr>
                        <m:t>=</m:t>
                      </m:r>
                      <m:r>
                        <m:t>D</m:t>
                      </m:r>
                      <m:r>
                        <m:t>r</m:t>
                      </m:r>
                      <m:r>
                        <m:t>a</m:t>
                      </m:r>
                      <m:r>
                        <m:t>m</m:t>
                      </m:r>
                      <m:r>
                        <m:t>a</m:t>
                      </m:r>
                      <m:r>
                        <m:rPr>
                          <m:sty m:val="p"/>
                        </m:rPr>
                        <m:t>)</m:t>
                      </m:r>
                      <m:r>
                        <m:rPr>
                          <m:sty m:val="p"/>
                        </m:rPr>
                        <m:t>+</m:t>
                      </m:r>
                      <m:r>
                        <m:t>4.91</m:t>
                      </m:r>
                      <m:r>
                        <m:rPr>
                          <m:sty m:val="p"/>
                        </m:rPr>
                        <m:t>*</m:t>
                      </m:r>
                      <m:sSub>
                        <m:e>
                          <m:r>
                            <m:t>I</m:t>
                          </m:r>
                        </m:e>
                        <m:sub>
                          <m:r>
                            <m:rPr>
                              <m:sty m:val="p"/>
                            </m:rPr>
                            <m:t>(</m:t>
                          </m:r>
                        </m:sub>
                      </m:sSub>
                      <m:r>
                        <m:t>g</m:t>
                      </m:r>
                      <m:r>
                        <m:t>e</m:t>
                      </m:r>
                      <m:r>
                        <m:t>n</m:t>
                      </m:r>
                      <m:r>
                        <m:t>r</m:t>
                      </m:r>
                      <m:r>
                        <m:t>e</m:t>
                      </m:r>
                      <m:r>
                        <m:rPr>
                          <m:sty m:val="p"/>
                        </m:rPr>
                        <m:t>=</m:t>
                      </m:r>
                      <m:r>
                        <m:t>R</m:t>
                      </m:r>
                      <m:r>
                        <m:t>o</m:t>
                      </m:r>
                      <m:r>
                        <m:t>m</m:t>
                      </m:r>
                      <m:r>
                        <m:t>a</m:t>
                      </m:r>
                      <m:r>
                        <m:t>n</m:t>
                      </m:r>
                      <m:r>
                        <m:t>c</m:t>
                      </m:r>
                      <m:r>
                        <m:t>e</m:t>
                      </m:r>
                      <m:r>
                        <m:rPr>
                          <m:sty m:val="p"/>
                        </m:rPr>
                        <m:t>)</m:t>
                      </m:r>
                      <m:r>
                        <m:rPr>
                          <m:sty m:val="p"/>
                        </m:rPr>
                        <m:t>+</m:t>
                      </m:r>
                      <m:r>
                        <m:t>4.91</m:t>
                      </m:r>
                      <m:r>
                        <m:rPr>
                          <m:sty m:val="p"/>
                        </m:rPr>
                        <m:t>*</m:t>
                      </m:r>
                      <m:sSub>
                        <m:e>
                          <m:r>
                            <m:t>I</m:t>
                          </m:r>
                        </m:e>
                        <m:sub>
                          <m:r>
                            <m:rPr>
                              <m:sty m:val="p"/>
                            </m:rPr>
                            <m:t>(</m:t>
                          </m:r>
                        </m:sub>
                      </m:sSub>
                      <m:r>
                        <m:t>g</m:t>
                      </m:r>
                      <m:r>
                        <m:t>e</m:t>
                      </m:r>
                      <m:r>
                        <m:t>n</m:t>
                      </m:r>
                      <m:r>
                        <m:t>r</m:t>
                      </m:r>
                      <m:r>
                        <m:t>e</m:t>
                      </m:r>
                      <m:r>
                        <m:rPr>
                          <m:sty m:val="p"/>
                        </m:rPr>
                        <m:t>=</m:t>
                      </m:r>
                      <m:r>
                        <m:t>S</m:t>
                      </m:r>
                      <m:r>
                        <m:t>h</m:t>
                      </m:r>
                      <m:r>
                        <m:t>o</m:t>
                      </m:r>
                      <m:r>
                        <m:t>r</m:t>
                      </m:r>
                      <m:r>
                        <m:t>t</m:t>
                      </m:r>
                      <m:r>
                        <m:rPr>
                          <m:sty m:val="p"/>
                        </m:rPr>
                        <m:t>)</m:t>
                      </m:r>
                    </m:oMath>
                  </m:oMathPara>
                </a14:m>
              </a:p>
              <a:p>
                <a:pPr lvl="0" marL="0" indent="0">
                  <a:buNone/>
                </a:pPr>
                <a14:m>
                  <m:oMathPara xmlns:m="http://schemas.openxmlformats.org/officeDocument/2006/math">
                    <m:oMathParaPr>
                      <m:jc m:val="center"/>
                    </m:oMathParaPr>
                    <m:oMath>
                      <m:sSub>
                        <m:e>
                          <m:r>
                            <m:t>I</m:t>
                          </m:r>
                        </m:e>
                        <m:sub>
                          <m:r>
                            <m:rPr>
                              <m:sty m:val="p"/>
                            </m:rPr>
                            <m:t>(</m:t>
                          </m:r>
                          <m:r>
                            <m:t>g</m:t>
                          </m:r>
                          <m:r>
                            <m:t>e</m:t>
                          </m:r>
                          <m:r>
                            <m:t>n</m:t>
                          </m:r>
                          <m:r>
                            <m:t>r</m:t>
                          </m:r>
                          <m:r>
                            <m:t>e</m:t>
                          </m:r>
                          <m:r>
                            <m:rPr>
                              <m:sty m:val="p"/>
                            </m:rPr>
                            <m:t>=</m:t>
                          </m:r>
                          <m:r>
                            <m:t>A</m:t>
                          </m:r>
                          <m:r>
                            <m:t>n</m:t>
                          </m:r>
                          <m:r>
                            <m:t>i</m:t>
                          </m:r>
                          <m:r>
                            <m:t>m</m:t>
                          </m:r>
                          <m:r>
                            <m:t>a</m:t>
                          </m:r>
                          <m:r>
                            <m:t>t</m:t>
                          </m:r>
                          <m:r>
                            <m:t>i</m:t>
                          </m:r>
                          <m:r>
                            <m:t>o</m:t>
                          </m:r>
                          <m:r>
                            <m:t>n</m:t>
                          </m:r>
                          <m:r>
                            <m:rPr>
                              <m:sty m:val="p"/>
                            </m:rPr>
                            <m:t>)</m:t>
                          </m:r>
                        </m:sub>
                      </m:sSub>
                      <m:r>
                        <m:rPr>
                          <m:sty m:val="p"/>
                        </m:rPr>
                        <m:t>=</m:t>
                      </m:r>
                      <m:d>
                        <m:dPr>
                          <m:begChr m:val="{"/>
                          <m:endChr m:val=""/>
                          <m:grow/>
                        </m:dPr>
                        <m:e>
                          <m:m>
                            <m:mPr>
                              <m:baseJc m:val="center"/>
                              <m:plcHide m:val="1"/>
                              <m:mcs>
                                <m:mc>
                                  <m:mcPr>
                                    <m:mcJc m:val="left"/>
                                    <m:count m:val="1"/>
                                  </m:mcPr>
                                </m:mc>
                              </m:mcs>
                            </m:mPr>
                            <m:mr>
                              <m:e>
                                <m:r>
                                  <m:t>1</m:t>
                                </m:r>
                                <m:r>
                                  <m:rPr>
                                    <m:sty m:val="p"/>
                                  </m:rPr>
                                  <m:t>,</m:t>
                                </m:r>
                                <m:r>
                                  <m:t>g</m:t>
                                </m:r>
                                <m:r>
                                  <m:t>e</m:t>
                                </m:r>
                                <m:r>
                                  <m:t>n</m:t>
                                </m:r>
                                <m:r>
                                  <m:t>r</m:t>
                                </m:r>
                                <m:r>
                                  <m:t>e</m:t>
                                </m:r>
                                <m:r>
                                  <m:rPr>
                                    <m:sty m:val="p"/>
                                  </m:rPr>
                                  <m:t>=</m:t>
                                </m:r>
                                <m:r>
                                  <m:t>A</m:t>
                                </m:r>
                                <m:r>
                                  <m:t>n</m:t>
                                </m:r>
                                <m:r>
                                  <m:t>i</m:t>
                                </m:r>
                                <m:r>
                                  <m:t>m</m:t>
                                </m:r>
                                <m:r>
                                  <m:t>a</m:t>
                                </m:r>
                                <m:r>
                                  <m:t>t</m:t>
                                </m:r>
                                <m:r>
                                  <m:t>i</m:t>
                                </m:r>
                                <m:r>
                                  <m:t>o</m:t>
                                </m:r>
                                <m:r>
                                  <m:t>n</m:t>
                                </m:r>
                              </m:e>
                            </m:mr>
                            <m:mr>
                              <m:e>
                                <m:r>
                                  <m:t>0</m:t>
                                </m:r>
                                <m:r>
                                  <m:rPr>
                                    <m:sty m:val="p"/>
                                  </m:rPr>
                                  <m:t>,</m:t>
                                </m:r>
                                <m:r>
                                  <m:t>o</m:t>
                                </m:r>
                                <m:r>
                                  <m:t>t</m:t>
                                </m:r>
                                <m:r>
                                  <m:t>h</m:t>
                                </m:r>
                                <m:r>
                                  <m:t>e</m:t>
                                </m:r>
                                <m:r>
                                  <m:t>r</m:t>
                                </m:r>
                                <m:r>
                                  <m:t>w</m:t>
                                </m:r>
                                <m:r>
                                  <m:t>i</m:t>
                                </m:r>
                                <m:r>
                                  <m:t>s</m:t>
                                </m:r>
                                <m:r>
                                  <m:t>e</m:t>
                                </m:r>
                              </m:e>
                            </m:mr>
                          </m:m>
                        </m:e>
                      </m:d>
                      <m:r>
                        <m:rPr>
                          <m:sty m:val="p"/>
                        </m:rPr>
                        <m:t>,</m:t>
                      </m:r>
                    </m:oMath>
                  </m:oMathPara>
                </a14:m>
              </a:p>
              <a:p>
                <a:pPr lvl="0" marL="0" indent="0">
                  <a:buNone/>
                </a:pPr>
                <a14:m>
                  <m:oMathPara xmlns:m="http://schemas.openxmlformats.org/officeDocument/2006/math">
                    <m:oMathParaPr>
                      <m:jc m:val="center"/>
                    </m:oMathParaPr>
                    <m:oMath>
                      <m:sSub>
                        <m:e>
                          <m:r>
                            <m:t>I</m:t>
                          </m:r>
                        </m:e>
                        <m:sub>
                          <m:r>
                            <m:rPr>
                              <m:sty m:val="p"/>
                            </m:rPr>
                            <m:t>(</m:t>
                          </m:r>
                          <m:r>
                            <m:t>g</m:t>
                          </m:r>
                          <m:r>
                            <m:t>e</m:t>
                          </m:r>
                          <m:r>
                            <m:t>n</m:t>
                          </m:r>
                          <m:r>
                            <m:t>r</m:t>
                          </m:r>
                          <m:r>
                            <m:t>e</m:t>
                          </m:r>
                          <m:r>
                            <m:rPr>
                              <m:sty m:val="p"/>
                            </m:rPr>
                            <m:t>=</m:t>
                          </m:r>
                          <m:r>
                            <m:t>C</m:t>
                          </m:r>
                          <m:r>
                            <m:t>o</m:t>
                          </m:r>
                          <m:r>
                            <m:t>m</m:t>
                          </m:r>
                          <m:r>
                            <m:t>e</m:t>
                          </m:r>
                          <m:r>
                            <m:t>d</m:t>
                          </m:r>
                          <m:r>
                            <m:t>y</m:t>
                          </m:r>
                          <m:r>
                            <m:rPr>
                              <m:sty m:val="p"/>
                            </m:rPr>
                            <m:t>)</m:t>
                          </m:r>
                        </m:sub>
                      </m:sSub>
                      <m:r>
                        <m:rPr>
                          <m:sty m:val="p"/>
                        </m:rPr>
                        <m:t>=</m:t>
                      </m:r>
                      <m:d>
                        <m:dPr>
                          <m:begChr m:val="{"/>
                          <m:endChr m:val=""/>
                          <m:grow/>
                        </m:dPr>
                        <m:e>
                          <m:m>
                            <m:mPr>
                              <m:baseJc m:val="center"/>
                              <m:plcHide m:val="1"/>
                              <m:mcs>
                                <m:mc>
                                  <m:mcPr>
                                    <m:mcJc m:val="left"/>
                                    <m:count m:val="1"/>
                                  </m:mcPr>
                                </m:mc>
                              </m:mcs>
                            </m:mPr>
                            <m:mr>
                              <m:e>
                                <m:r>
                                  <m:t>1</m:t>
                                </m:r>
                                <m:r>
                                  <m:rPr>
                                    <m:sty m:val="p"/>
                                  </m:rPr>
                                  <m:t>,</m:t>
                                </m:r>
                                <m:r>
                                  <m:t>g</m:t>
                                </m:r>
                                <m:r>
                                  <m:t>e</m:t>
                                </m:r>
                                <m:r>
                                  <m:t>n</m:t>
                                </m:r>
                                <m:r>
                                  <m:t>r</m:t>
                                </m:r>
                                <m:r>
                                  <m:t>e</m:t>
                                </m:r>
                                <m:r>
                                  <m:rPr>
                                    <m:sty m:val="p"/>
                                  </m:rPr>
                                  <m:t>=</m:t>
                                </m:r>
                                <m:r>
                                  <m:t>C</m:t>
                                </m:r>
                                <m:r>
                                  <m:t>o</m:t>
                                </m:r>
                                <m:r>
                                  <m:t>m</m:t>
                                </m:r>
                                <m:r>
                                  <m:t>e</m:t>
                                </m:r>
                                <m:r>
                                  <m:t>d</m:t>
                                </m:r>
                                <m:r>
                                  <m:t>y</m:t>
                                </m:r>
                              </m:e>
                            </m:mr>
                            <m:mr>
                              <m:e>
                                <m:r>
                                  <m:t>0</m:t>
                                </m:r>
                                <m:r>
                                  <m:rPr>
                                    <m:sty m:val="p"/>
                                  </m:rPr>
                                  <m:t>,</m:t>
                                </m:r>
                                <m:r>
                                  <m:t>o</m:t>
                                </m:r>
                                <m:r>
                                  <m:t>t</m:t>
                                </m:r>
                                <m:r>
                                  <m:t>h</m:t>
                                </m:r>
                                <m:r>
                                  <m:t>e</m:t>
                                </m:r>
                                <m:r>
                                  <m:t>r</m:t>
                                </m:r>
                                <m:r>
                                  <m:t>w</m:t>
                                </m:r>
                                <m:r>
                                  <m:t>i</m:t>
                                </m:r>
                                <m:r>
                                  <m:t>s</m:t>
                                </m:r>
                                <m:r>
                                  <m:t>e</m:t>
                                </m:r>
                              </m:e>
                            </m:mr>
                          </m:m>
                        </m:e>
                      </m:d>
                      <m:r>
                        <m:rPr>
                          <m:sty m:val="p"/>
                        </m:rPr>
                        <m:t>,</m:t>
                      </m:r>
                    </m:oMath>
                  </m:oMathPara>
                </a14:m>
              </a:p>
              <a:p>
                <a:pPr lvl="0" marL="0" indent="0">
                  <a:buNone/>
                </a:pPr>
                <a14:m>
                  <m:oMathPara xmlns:m="http://schemas.openxmlformats.org/officeDocument/2006/math">
                    <m:oMathParaPr>
                      <m:jc m:val="center"/>
                    </m:oMathParaPr>
                    <m:oMath>
                      <m:sSub>
                        <m:e>
                          <m:r>
                            <m:t>I</m:t>
                          </m:r>
                        </m:e>
                        <m:sub>
                          <m:r>
                            <m:rPr>
                              <m:sty m:val="p"/>
                            </m:rPr>
                            <m:t>(</m:t>
                          </m:r>
                          <m:r>
                            <m:t>g</m:t>
                          </m:r>
                          <m:r>
                            <m:t>e</m:t>
                          </m:r>
                          <m:r>
                            <m:t>n</m:t>
                          </m:r>
                          <m:r>
                            <m:t>r</m:t>
                          </m:r>
                          <m:r>
                            <m:t>e</m:t>
                          </m:r>
                          <m:r>
                            <m:rPr>
                              <m:sty m:val="p"/>
                            </m:rPr>
                            <m:t>=</m:t>
                          </m:r>
                          <m:r>
                            <m:t>D</m:t>
                          </m:r>
                          <m:r>
                            <m:t>o</m:t>
                          </m:r>
                          <m:r>
                            <m:t>c</m:t>
                          </m:r>
                          <m:r>
                            <m:t>u</m:t>
                          </m:r>
                          <m:r>
                            <m:t>m</m:t>
                          </m:r>
                          <m:r>
                            <m:t>e</m:t>
                          </m:r>
                          <m:r>
                            <m:t>n</m:t>
                          </m:r>
                          <m:r>
                            <m:t>t</m:t>
                          </m:r>
                          <m:r>
                            <m:t>a</m:t>
                          </m:r>
                          <m:r>
                            <m:t>r</m:t>
                          </m:r>
                          <m:r>
                            <m:t>y</m:t>
                          </m:r>
                          <m:r>
                            <m:rPr>
                              <m:sty m:val="p"/>
                            </m:rPr>
                            <m:t>)</m:t>
                          </m:r>
                        </m:sub>
                      </m:sSub>
                      <m:r>
                        <m:rPr>
                          <m:sty m:val="p"/>
                        </m:rPr>
                        <m:t>=</m:t>
                      </m:r>
                      <m:d>
                        <m:dPr>
                          <m:begChr m:val="{"/>
                          <m:endChr m:val=""/>
                          <m:grow/>
                        </m:dPr>
                        <m:e>
                          <m:m>
                            <m:mPr>
                              <m:baseJc m:val="center"/>
                              <m:plcHide m:val="1"/>
                              <m:mcs>
                                <m:mc>
                                  <m:mcPr>
                                    <m:mcJc m:val="left"/>
                                    <m:count m:val="1"/>
                                  </m:mcPr>
                                </m:mc>
                              </m:mcs>
                            </m:mPr>
                            <m:mr>
                              <m:e>
                                <m:r>
                                  <m:t>1</m:t>
                                </m:r>
                                <m:r>
                                  <m:rPr>
                                    <m:sty m:val="p"/>
                                  </m:rPr>
                                  <m:t>,</m:t>
                                </m:r>
                                <m:r>
                                  <m:t>g</m:t>
                                </m:r>
                                <m:r>
                                  <m:t>e</m:t>
                                </m:r>
                                <m:r>
                                  <m:t>n</m:t>
                                </m:r>
                                <m:r>
                                  <m:t>r</m:t>
                                </m:r>
                                <m:r>
                                  <m:t>e</m:t>
                                </m:r>
                                <m:r>
                                  <m:rPr>
                                    <m:sty m:val="p"/>
                                  </m:rPr>
                                  <m:t>=</m:t>
                                </m:r>
                                <m:r>
                                  <m:t>D</m:t>
                                </m:r>
                                <m:r>
                                  <m:t>o</m:t>
                                </m:r>
                                <m:r>
                                  <m:t>c</m:t>
                                </m:r>
                                <m:r>
                                  <m:t>u</m:t>
                                </m:r>
                                <m:r>
                                  <m:t>m</m:t>
                                </m:r>
                                <m:r>
                                  <m:t>e</m:t>
                                </m:r>
                                <m:r>
                                  <m:t>n</m:t>
                                </m:r>
                                <m:r>
                                  <m:t>t</m:t>
                                </m:r>
                                <m:r>
                                  <m:t>a</m:t>
                                </m:r>
                                <m:r>
                                  <m:t>r</m:t>
                                </m:r>
                                <m:r>
                                  <m:t>y</m:t>
                                </m:r>
                              </m:e>
                            </m:mr>
                            <m:mr>
                              <m:e>
                                <m:r>
                                  <m:t>0</m:t>
                                </m:r>
                                <m:r>
                                  <m:rPr>
                                    <m:sty m:val="p"/>
                                  </m:rPr>
                                  <m:t>,</m:t>
                                </m:r>
                                <m:r>
                                  <m:t>o</m:t>
                                </m:r>
                                <m:r>
                                  <m:t>t</m:t>
                                </m:r>
                                <m:r>
                                  <m:t>h</m:t>
                                </m:r>
                                <m:r>
                                  <m:t>e</m:t>
                                </m:r>
                                <m:r>
                                  <m:t>r</m:t>
                                </m:r>
                                <m:r>
                                  <m:t>w</m:t>
                                </m:r>
                                <m:r>
                                  <m:t>i</m:t>
                                </m:r>
                                <m:r>
                                  <m:t>s</m:t>
                                </m:r>
                                <m:r>
                                  <m:t>e</m:t>
                                </m:r>
                              </m:e>
                            </m:mr>
                          </m:m>
                        </m:e>
                      </m:d>
                      <m:r>
                        <m:rPr>
                          <m:sty m:val="p"/>
                        </m:rPr>
                        <m:t>,</m:t>
                      </m:r>
                    </m:oMath>
                  </m:oMathPara>
                </a14:m>
              </a:p>
              <a:p>
                <a:pPr lvl="0" marL="0" indent="0">
                  <a:buNone/>
                </a:pPr>
                <a14:m>
                  <m:oMathPara xmlns:m="http://schemas.openxmlformats.org/officeDocument/2006/math">
                    <m:oMathParaPr>
                      <m:jc m:val="center"/>
                    </m:oMathParaPr>
                    <m:oMath>
                      <m:sSub>
                        <m:e>
                          <m:r>
                            <m:t>I</m:t>
                          </m:r>
                        </m:e>
                        <m:sub>
                          <m:r>
                            <m:rPr>
                              <m:sty m:val="p"/>
                            </m:rPr>
                            <m:t>(</m:t>
                          </m:r>
                          <m:r>
                            <m:t>g</m:t>
                          </m:r>
                          <m:r>
                            <m:t>e</m:t>
                          </m:r>
                          <m:r>
                            <m:t>n</m:t>
                          </m:r>
                          <m:r>
                            <m:t>r</m:t>
                          </m:r>
                          <m:r>
                            <m:t>e</m:t>
                          </m:r>
                          <m:r>
                            <m:rPr>
                              <m:sty m:val="p"/>
                            </m:rPr>
                            <m:t>=</m:t>
                          </m:r>
                          <m:r>
                            <m:t>D</m:t>
                          </m:r>
                          <m:r>
                            <m:t>r</m:t>
                          </m:r>
                          <m:r>
                            <m:t>a</m:t>
                          </m:r>
                          <m:r>
                            <m:t>m</m:t>
                          </m:r>
                          <m:r>
                            <m:t>a</m:t>
                          </m:r>
                          <m:r>
                            <m:rPr>
                              <m:sty m:val="p"/>
                            </m:rPr>
                            <m:t>)</m:t>
                          </m:r>
                        </m:sub>
                      </m:sSub>
                      <m:r>
                        <m:rPr>
                          <m:sty m:val="p"/>
                        </m:rPr>
                        <m:t>=</m:t>
                      </m:r>
                      <m:d>
                        <m:dPr>
                          <m:begChr m:val="{"/>
                          <m:endChr m:val=""/>
                          <m:grow/>
                        </m:dPr>
                        <m:e>
                          <m:m>
                            <m:mPr>
                              <m:baseJc m:val="center"/>
                              <m:plcHide m:val="1"/>
                              <m:mcs>
                                <m:mc>
                                  <m:mcPr>
                                    <m:mcJc m:val="left"/>
                                    <m:count m:val="1"/>
                                  </m:mcPr>
                                </m:mc>
                              </m:mcs>
                            </m:mPr>
                            <m:mr>
                              <m:e>
                                <m:r>
                                  <m:t>1</m:t>
                                </m:r>
                                <m:r>
                                  <m:rPr>
                                    <m:sty m:val="p"/>
                                  </m:rPr>
                                  <m:t>,</m:t>
                                </m:r>
                                <m:r>
                                  <m:t>g</m:t>
                                </m:r>
                                <m:r>
                                  <m:t>e</m:t>
                                </m:r>
                                <m:r>
                                  <m:t>n</m:t>
                                </m:r>
                                <m:r>
                                  <m:t>r</m:t>
                                </m:r>
                                <m:r>
                                  <m:t>e</m:t>
                                </m:r>
                                <m:r>
                                  <m:rPr>
                                    <m:sty m:val="p"/>
                                  </m:rPr>
                                  <m:t>=</m:t>
                                </m:r>
                                <m:r>
                                  <m:t>D</m:t>
                                </m:r>
                                <m:r>
                                  <m:t>r</m:t>
                                </m:r>
                                <m:r>
                                  <m:t>a</m:t>
                                </m:r>
                                <m:r>
                                  <m:t>m</m:t>
                                </m:r>
                                <m:r>
                                  <m:t>a</m:t>
                                </m:r>
                              </m:e>
                            </m:mr>
                            <m:mr>
                              <m:e>
                                <m:r>
                                  <m:t>0</m:t>
                                </m:r>
                                <m:r>
                                  <m:rPr>
                                    <m:sty m:val="p"/>
                                  </m:rPr>
                                  <m:t>,</m:t>
                                </m:r>
                                <m:r>
                                  <m:t>o</m:t>
                                </m:r>
                                <m:r>
                                  <m:t>t</m:t>
                                </m:r>
                                <m:r>
                                  <m:t>h</m:t>
                                </m:r>
                                <m:r>
                                  <m:t>e</m:t>
                                </m:r>
                                <m:r>
                                  <m:t>r</m:t>
                                </m:r>
                                <m:r>
                                  <m:t>w</m:t>
                                </m:r>
                                <m:r>
                                  <m:t>i</m:t>
                                </m:r>
                                <m:r>
                                  <m:t>s</m:t>
                                </m:r>
                                <m:r>
                                  <m:t>e</m:t>
                                </m:r>
                              </m:e>
                            </m:mr>
                          </m:m>
                        </m:e>
                      </m:d>
                      <m:r>
                        <m:rPr>
                          <m:sty m:val="p"/>
                        </m:rPr>
                        <m:t>,</m:t>
                      </m:r>
                    </m:oMath>
                  </m:oMathPara>
                </a14:m>
              </a:p>
              <a:p>
                <a:pPr lvl="0" marL="0" indent="0">
                  <a:buNone/>
                </a:pPr>
                <a14:m>
                  <m:oMathPara xmlns:m="http://schemas.openxmlformats.org/officeDocument/2006/math">
                    <m:oMathParaPr>
                      <m:jc m:val="center"/>
                    </m:oMathParaPr>
                    <m:oMath>
                      <m:sSub>
                        <m:e>
                          <m:r>
                            <m:t>I</m:t>
                          </m:r>
                        </m:e>
                        <m:sub>
                          <m:r>
                            <m:rPr>
                              <m:sty m:val="p"/>
                            </m:rPr>
                            <m:t>(</m:t>
                          </m:r>
                          <m:r>
                            <m:t>g</m:t>
                          </m:r>
                          <m:r>
                            <m:t>e</m:t>
                          </m:r>
                          <m:r>
                            <m:t>n</m:t>
                          </m:r>
                          <m:r>
                            <m:t>r</m:t>
                          </m:r>
                          <m:r>
                            <m:t>e</m:t>
                          </m:r>
                          <m:r>
                            <m:rPr>
                              <m:sty m:val="p"/>
                            </m:rPr>
                            <m:t>=</m:t>
                          </m:r>
                          <m:r>
                            <m:t>R</m:t>
                          </m:r>
                          <m:r>
                            <m:t>o</m:t>
                          </m:r>
                          <m:r>
                            <m:t>m</m:t>
                          </m:r>
                          <m:r>
                            <m:t>a</m:t>
                          </m:r>
                          <m:r>
                            <m:t>n</m:t>
                          </m:r>
                          <m:r>
                            <m:t>c</m:t>
                          </m:r>
                          <m:r>
                            <m:t>e</m:t>
                          </m:r>
                          <m:r>
                            <m:rPr>
                              <m:sty m:val="p"/>
                            </m:rPr>
                            <m:t>)</m:t>
                          </m:r>
                        </m:sub>
                      </m:sSub>
                      <m:r>
                        <m:rPr>
                          <m:sty m:val="p"/>
                        </m:rPr>
                        <m:t>=</m:t>
                      </m:r>
                      <m:d>
                        <m:dPr>
                          <m:begChr m:val="{"/>
                          <m:endChr m:val=""/>
                          <m:grow/>
                        </m:dPr>
                        <m:e>
                          <m:m>
                            <m:mPr>
                              <m:baseJc m:val="center"/>
                              <m:plcHide m:val="1"/>
                              <m:mcs>
                                <m:mc>
                                  <m:mcPr>
                                    <m:mcJc m:val="left"/>
                                    <m:count m:val="1"/>
                                  </m:mcPr>
                                </m:mc>
                              </m:mcs>
                            </m:mPr>
                            <m:mr>
                              <m:e>
                                <m:r>
                                  <m:t>1</m:t>
                                </m:r>
                                <m:r>
                                  <m:rPr>
                                    <m:sty m:val="p"/>
                                  </m:rPr>
                                  <m:t>,</m:t>
                                </m:r>
                                <m:r>
                                  <m:t>g</m:t>
                                </m:r>
                                <m:r>
                                  <m:t>e</m:t>
                                </m:r>
                                <m:r>
                                  <m:t>n</m:t>
                                </m:r>
                                <m:r>
                                  <m:t>r</m:t>
                                </m:r>
                                <m:r>
                                  <m:t>e</m:t>
                                </m:r>
                                <m:r>
                                  <m:rPr>
                                    <m:sty m:val="p"/>
                                  </m:rPr>
                                  <m:t>=</m:t>
                                </m:r>
                                <m:r>
                                  <m:t>R</m:t>
                                </m:r>
                                <m:r>
                                  <m:t>o</m:t>
                                </m:r>
                                <m:r>
                                  <m:t>m</m:t>
                                </m:r>
                                <m:r>
                                  <m:t>a</m:t>
                                </m:r>
                                <m:r>
                                  <m:t>n</m:t>
                                </m:r>
                                <m:r>
                                  <m:t>c</m:t>
                                </m:r>
                                <m:r>
                                  <m:t>e</m:t>
                                </m:r>
                              </m:e>
                            </m:mr>
                            <m:mr>
                              <m:e>
                                <m:r>
                                  <m:t>0</m:t>
                                </m:r>
                                <m:r>
                                  <m:rPr>
                                    <m:sty m:val="p"/>
                                  </m:rPr>
                                  <m:t>,</m:t>
                                </m:r>
                                <m:r>
                                  <m:t>o</m:t>
                                </m:r>
                                <m:r>
                                  <m:t>t</m:t>
                                </m:r>
                                <m:r>
                                  <m:t>h</m:t>
                                </m:r>
                                <m:r>
                                  <m:t>e</m:t>
                                </m:r>
                                <m:r>
                                  <m:t>r</m:t>
                                </m:r>
                                <m:r>
                                  <m:t>w</m:t>
                                </m:r>
                                <m:r>
                                  <m:t>i</m:t>
                                </m:r>
                                <m:r>
                                  <m:t>s</m:t>
                                </m:r>
                                <m:r>
                                  <m:t>e</m:t>
                                </m:r>
                              </m:e>
                            </m:mr>
                          </m:m>
                        </m:e>
                      </m:d>
                      <m:r>
                        <m:rPr>
                          <m:sty m:val="p"/>
                        </m:rPr>
                        <m:t>,</m:t>
                      </m:r>
                    </m:oMath>
                  </m:oMathPara>
                </a14:m>
              </a:p>
              <a:p>
                <a:pPr lvl="0" marL="0" indent="0">
                  <a:buNone/>
                </a:pPr>
                <a14:m>
                  <m:oMathPara xmlns:m="http://schemas.openxmlformats.org/officeDocument/2006/math">
                    <m:oMathParaPr>
                      <m:jc m:val="center"/>
                    </m:oMathParaPr>
                    <m:oMath>
                      <m:sSub>
                        <m:e>
                          <m:r>
                            <m:t>I</m:t>
                          </m:r>
                        </m:e>
                        <m:sub>
                          <m:r>
                            <m:rPr>
                              <m:sty m:val="p"/>
                            </m:rPr>
                            <m:t>(</m:t>
                          </m:r>
                          <m:r>
                            <m:t>g</m:t>
                          </m:r>
                          <m:r>
                            <m:t>e</m:t>
                          </m:r>
                          <m:r>
                            <m:t>n</m:t>
                          </m:r>
                          <m:r>
                            <m:t>r</m:t>
                          </m:r>
                          <m:r>
                            <m:t>e</m:t>
                          </m:r>
                          <m:r>
                            <m:rPr>
                              <m:sty m:val="p"/>
                            </m:rPr>
                            <m:t>=</m:t>
                          </m:r>
                          <m:r>
                            <m:t>S</m:t>
                          </m:r>
                          <m:r>
                            <m:t>h</m:t>
                          </m:r>
                          <m:r>
                            <m:t>o</m:t>
                          </m:r>
                          <m:r>
                            <m:t>r</m:t>
                          </m:r>
                          <m:r>
                            <m:t>t</m:t>
                          </m:r>
                          <m:r>
                            <m:rPr>
                              <m:sty m:val="p"/>
                            </m:rPr>
                            <m:t>)</m:t>
                          </m:r>
                        </m:sub>
                      </m:sSub>
                      <m:r>
                        <m:rPr>
                          <m:sty m:val="p"/>
                        </m:rPr>
                        <m:t>=</m:t>
                      </m:r>
                      <m:d>
                        <m:dPr>
                          <m:begChr m:val="{"/>
                          <m:endChr m:val=""/>
                          <m:grow/>
                        </m:dPr>
                        <m:e>
                          <m:m>
                            <m:mPr>
                              <m:baseJc m:val="center"/>
                              <m:plcHide m:val="1"/>
                              <m:mcs>
                                <m:mc>
                                  <m:mcPr>
                                    <m:mcJc m:val="left"/>
                                    <m:count m:val="1"/>
                                  </m:mcPr>
                                </m:mc>
                              </m:mcs>
                            </m:mPr>
                            <m:mr>
                              <m:e>
                                <m:r>
                                  <m:t>1</m:t>
                                </m:r>
                                <m:r>
                                  <m:rPr>
                                    <m:sty m:val="p"/>
                                  </m:rPr>
                                  <m:t>,</m:t>
                                </m:r>
                                <m:r>
                                  <m:t>g</m:t>
                                </m:r>
                                <m:r>
                                  <m:t>e</m:t>
                                </m:r>
                                <m:r>
                                  <m:t>n</m:t>
                                </m:r>
                                <m:r>
                                  <m:t>r</m:t>
                                </m:r>
                                <m:r>
                                  <m:t>e</m:t>
                                </m:r>
                                <m:r>
                                  <m:rPr>
                                    <m:sty m:val="p"/>
                                  </m:rPr>
                                  <m:t>=</m:t>
                                </m:r>
                                <m:r>
                                  <m:t>S</m:t>
                                </m:r>
                                <m:r>
                                  <m:t>h</m:t>
                                </m:r>
                                <m:r>
                                  <m:t>o</m:t>
                                </m:r>
                                <m:r>
                                  <m:t>r</m:t>
                                </m:r>
                                <m:r>
                                  <m:t>t</m:t>
                                </m:r>
                              </m:e>
                            </m:mr>
                            <m:mr>
                              <m:e>
                                <m:r>
                                  <m:t>0</m:t>
                                </m:r>
                                <m:r>
                                  <m:rPr>
                                    <m:sty m:val="p"/>
                                  </m:rPr>
                                  <m:t>,</m:t>
                                </m:r>
                                <m:r>
                                  <m:t>o</m:t>
                                </m:r>
                                <m:r>
                                  <m:t>t</m:t>
                                </m:r>
                                <m:r>
                                  <m:t>h</m:t>
                                </m:r>
                                <m:r>
                                  <m:t>e</m:t>
                                </m:r>
                                <m:r>
                                  <m:t>r</m:t>
                                </m:r>
                                <m:r>
                                  <m:t>w</m:t>
                                </m:r>
                                <m:r>
                                  <m:t>i</m:t>
                                </m:r>
                                <m:r>
                                  <m:t>s</m:t>
                                </m:r>
                                <m:r>
                                  <m:t>e</m:t>
                                </m:r>
                              </m:e>
                            </m:mr>
                          </m:m>
                        </m:e>
                      </m:d>
                      <m:r>
                        <m:rPr>
                          <m:sty m:val="p"/>
                        </m:rPr>
                        <m:t>.</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Deviance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sSub>
                        <m:e>
                          <m:r>
                            <m:t>D</m:t>
                          </m:r>
                        </m:e>
                        <m:sub>
                          <m:r>
                            <m:t>0</m:t>
                          </m:r>
                        </m:sub>
                      </m:sSub>
                      <m:r>
                        <m:rPr>
                          <m:sty m:val="p"/>
                        </m:rPr>
                        <m:t>−</m:t>
                      </m:r>
                      <m:sSub>
                        <m:e>
                          <m:r>
                            <m:t>D</m:t>
                          </m:r>
                        </m:e>
                        <m:sub>
                          <m:r>
                            <m:t>1</m:t>
                          </m:r>
                        </m:sub>
                      </m:sSub>
                      <m:r>
                        <m:rPr>
                          <m:sty m:val="p"/>
                        </m:rPr>
                        <m:t>=</m:t>
                      </m:r>
                      <m:r>
                        <m:t>2982.47</m:t>
                      </m:r>
                      <m:r>
                        <m:rPr>
                          <m:sty m:val="p"/>
                        </m:rPr>
                        <m:t>−</m:t>
                      </m:r>
                      <m:r>
                        <m:t>1283.21</m:t>
                      </m:r>
                      <m:r>
                        <m:rPr>
                          <m:sty m:val="p"/>
                        </m:rPr>
                        <m:t>=</m:t>
                      </m:r>
                      <m:r>
                        <m:t>1699.26</m:t>
                      </m:r>
                      <m:r>
                        <m:rPr>
                          <m:sty m:val="p"/>
                        </m:rPr>
                        <m:t>&gt;</m:t>
                      </m:r>
                      <m:sSup>
                        <m:e>
                          <m:r>
                            <m:t>χ</m:t>
                          </m:r>
                        </m:e>
                        <m:sup>
                          <m:r>
                            <m:t>2</m:t>
                          </m:r>
                        </m:sup>
                      </m:sSup>
                      <m:r>
                        <m:rPr>
                          <m:sty m:val="p"/>
                        </m:rPr>
                        <m:t>(</m:t>
                      </m:r>
                      <m:r>
                        <m:t>0.95</m:t>
                      </m:r>
                      <m:r>
                        <m:rPr>
                          <m:sty m:val="p"/>
                        </m:rPr>
                        <m:t>,</m:t>
                      </m:r>
                      <m:r>
                        <m:t>9</m:t>
                      </m:r>
                      <m:r>
                        <m:rPr>
                          <m:sty m:val="p"/>
                        </m:rPr>
                        <m:t>)</m:t>
                      </m:r>
                      <m:r>
                        <m:rPr>
                          <m:sty m:val="p"/>
                        </m:rPr>
                        <m:t>=</m:t>
                      </m:r>
                      <m:r>
                        <m:t>16.9189776</m:t>
                      </m:r>
                    </m:oMath>
                  </m:oMathPara>
                </a14:m>
              </a:p>
              <a:p>
                <a:pPr lvl="0" marL="0" indent="0">
                  <a:buNone/>
                </a:pPr>
                <a:r>
                  <a:rPr/>
                  <a:t>We reject H0, and we can say that the model1 fits the data better than Null model.</a:t>
                </a:r>
              </a:p>
              <a:p>
                <a:pPr lvl="0" indent="0">
                  <a:buNone/>
                </a:pPr>
                <a:r>
                  <a:rPr>
                    <a:latin typeface="Courier"/>
                  </a:rPr>
                  <a:t>## [1] 1699.256</a:t>
                </a:r>
              </a:p>
              <a:p>
                <a:pPr lvl="0" indent="0">
                  <a:buNone/>
                </a:pPr>
                <a:r>
                  <a:rPr>
                    <a:latin typeface="Courier"/>
                  </a:rPr>
                  <a:t>## [1] 16.91898</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Deviance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To assess the adequacy of the model1 compared to the full/saturated model</a:t>
                </a:r>
              </a:p>
              <a:p>
                <a:pPr lvl="0" marL="0" indent="0">
                  <a:buNone/>
                </a:pPr>
                <a:r>
                  <a:rPr/>
                  <a:t>The deviance of model1 is </a:t>
                </a:r>
                <a14:m>
                  <m:oMath xmlns:m="http://schemas.openxmlformats.org/officeDocument/2006/math">
                    <m:r>
                      <m:t>D</m:t>
                    </m:r>
                    <m:r>
                      <m:rPr>
                        <m:sty m:val="p"/>
                      </m:rPr>
                      <m:t>=</m:t>
                    </m:r>
                    <m:r>
                      <m:t>1283.21</m:t>
                    </m:r>
                    <m:r>
                      <m:rPr>
                        <m:sty m:val="p"/>
                      </m:rPr>
                      <m:t>&gt;</m:t>
                    </m:r>
                    <m:sSup>
                      <m:e>
                        <m:r>
                          <m:t>χ</m:t>
                        </m:r>
                      </m:e>
                      <m:sup>
                        <m:r>
                          <m:t>2</m:t>
                        </m:r>
                      </m:sup>
                    </m:sSup>
                    <m:r>
                      <m:rPr>
                        <m:sty m:val="p"/>
                      </m:rPr>
                      <m:t>(</m:t>
                    </m:r>
                    <m:r>
                      <m:t>0.95</m:t>
                    </m:r>
                    <m:r>
                      <m:rPr>
                        <m:sty m:val="p"/>
                      </m:rPr>
                      <m:t>,</m:t>
                    </m:r>
                    <m:r>
                      <m:t>2</m:t>
                    </m:r>
                    <m:r>
                      <m:rPr>
                        <m:sty m:val="p"/>
                      </m:rPr>
                      <m:t>)</m:t>
                    </m:r>
                    <m:r>
                      <m:rPr>
                        <m:sty m:val="p"/>
                      </m:rPr>
                      <m:t>=</m:t>
                    </m:r>
                    <m:r>
                      <m:t>5.9914645</m:t>
                    </m:r>
                  </m:oMath>
                </a14:m>
              </a:p>
              <a:p>
                <a:pPr lvl="0" marL="0" indent="0">
                  <a:buNone/>
                </a:pPr>
                <a:r>
                  <a:rPr/>
                  <a:t>So we can conclude that there is no evidence of lack of fit for the model1.</a:t>
                </a:r>
              </a:p>
              <a:p>
                <a:pPr lvl="0" indent="0">
                  <a:buNone/>
                </a:pPr>
                <a:r>
                  <a:rPr>
                    <a:latin typeface="Courier"/>
                  </a:rPr>
                  <a:t>## [1] 3.841459</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of</a:t>
            </a:r>
            <a:r>
              <a:rPr/>
              <a:t> </a:t>
            </a:r>
            <a:r>
              <a:rPr/>
              <a:t>model1</a:t>
            </a:r>
          </a:p>
        </p:txBody>
      </p:sp>
      <p:sp>
        <p:nvSpPr>
          <p:cNvPr id="3" name="Content Placeholder 2"/>
          <p:cNvSpPr>
            <a:spLocks noGrp="1"/>
          </p:cNvSpPr>
          <p:nvPr>
            <p:ph idx="1"/>
          </p:nvPr>
        </p:nvSpPr>
        <p:spPr/>
        <p:txBody>
          <a:bodyPr/>
          <a:lstStyle/>
          <a:p>
            <a:pPr lvl="0" marL="0" indent="0">
              <a:buNone/>
            </a:pPr>
            <a:r>
              <a:rPr/>
              <a:t>We interpret the odds ratios as follows: for the increase in the film’s length, the odds of rating bigger than 7 decrease; for the increase in the film’s budget, the odds of rating bigger than 7 increase; for the increase in the film’s votes, the odds of rating bigger than 7 increase; Animation’s odds of survival were 0.71 times those of Action, Comedy’s odds of survival were 14.55 times those of Action, Documentary’s odds of survival were 135.39 times those of Action, Drama’s odds of survival were 0.12 times those of Action, Short’s odds of survival were 66.17 times those of Action.</a:t>
            </a:r>
          </a:p>
          <a:p>
            <a:pPr lvl="0" indent="0">
              <a:buNone/>
            </a:pPr>
            <a:r>
              <a:rPr>
                <a:latin typeface="Courier"/>
              </a:rPr>
              <a:t>## Scale for 'y' is already present. Adding another scale for 'y', which will
## replace the existing scale.</a:t>
            </a:r>
          </a:p>
          <a:p>
            <a:pPr lvl="0" indent="0">
              <a:buNone/>
            </a:pPr>
            <a:r>
              <a:rPr>
                <a:latin typeface="Courier"/>
              </a:rPr>
              <a:t>## Warning: Transformation introduced infinite values in continuous y-axis</a:t>
            </a:r>
          </a:p>
          <a:p>
            <a:pPr lvl="0" indent="0">
              <a:buNone/>
            </a:pPr>
            <a:r>
              <a:rPr>
                <a:latin typeface="Courier"/>
              </a:rPr>
              <a:t>## Warning: Removed 1 rows containing missing values (geom_point).</a:t>
            </a:r>
          </a:p>
          <a:p>
            <a:pPr lvl="0" indent="0">
              <a:buNone/>
            </a:pPr>
            <a:r>
              <a:rPr>
                <a:latin typeface="Courier"/>
              </a:rPr>
              <a:t>## Warning: Removed 1 rows containing missing values (geom_text).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ect2_ppt_files/figure-pptx/unnamed-chunk-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Prediction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p>
        </p:txBody>
      </p:sp>
      <p:sp>
        <p:nvSpPr>
          <p:cNvPr id="3" name="Content Placeholder 2"/>
          <p:cNvSpPr>
            <a:spLocks noGrp="1"/>
          </p:cNvSpPr>
          <p:nvPr>
            <p:ph idx="1"/>
          </p:nvPr>
        </p:nvSpPr>
        <p:spPr/>
        <p:txBody>
          <a:bodyPr/>
          <a:lstStyle/>
          <a:p>
            <a:pPr lvl="0" indent="0">
              <a:buNone/>
            </a:pPr>
            <a:r>
              <a:rPr>
                <a:latin typeface="Courier"/>
              </a:rPr>
              <a:t>## Data were 'prettified'. Consider using `terms="length [all]"` to get smooth plots.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ect2_ppt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log.votes</a:t>
            </a:r>
          </a:p>
          <a:p>
            <a:pPr lvl="0" indent="0">
              <a:buNone/>
            </a:pPr>
            <a:r>
              <a:rPr>
                <a:latin typeface="Courier"/>
              </a:rPr>
              <a:t>## Data were 'prettified'. Consider using `terms="log.votes [all]"` to get smooth plots.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ect2_ppt_files/figure-pptx/unnamed-chunk-2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r>
              <a:rPr/>
              <a:t> </a:t>
            </a:r>
            <a:r>
              <a:rPr/>
              <a:t>of</a:t>
            </a:r>
            <a:r>
              <a:rPr/>
              <a:t> </a:t>
            </a:r>
            <a:r>
              <a:rPr/>
              <a:t>dataset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budget</a:t>
            </a:r>
          </a:p>
        </p:txBody>
      </p:sp>
      <p:sp>
        <p:nvSpPr>
          <p:cNvPr id="3" name="Content Placeholder 2"/>
          <p:cNvSpPr>
            <a:spLocks noGrp="1"/>
          </p:cNvSpPr>
          <p:nvPr>
            <p:ph idx="1"/>
          </p:nvPr>
        </p:nvSpPr>
        <p:spPr/>
        <p:txBody>
          <a:bodyPr/>
          <a:lstStyle/>
          <a:p>
            <a:pPr lvl="0" indent="0">
              <a:buNone/>
            </a:pPr>
            <a:r>
              <a:rPr>
                <a:latin typeface="Courier"/>
              </a:rPr>
              <a:t>## Data were 'prettified'. Consider using `terms="budget [all]"` to get smooth plots.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ect2_ppt_files/figure-pptx/unnamed-chunk-2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genre</a:t>
            </a:r>
          </a:p>
        </p:txBody>
      </p:sp>
      <p:pic>
        <p:nvPicPr>
          <p:cNvPr descr="proect2_ppt_files/figure-pptx/unnamed-chunk-2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Model</a:t>
            </a:r>
            <a:r>
              <a:rPr/>
              <a:t> </a:t>
            </a:r>
            <a:r>
              <a:rPr/>
              <a:t>checking</a:t>
            </a:r>
            <a:r>
              <a:rPr/>
              <a:t> </a:t>
            </a:r>
            <a:r>
              <a:rPr/>
              <a:t>and</a:t>
            </a:r>
            <a:r>
              <a:rPr/>
              <a:t> </a:t>
            </a:r>
            <a:r>
              <a:rPr/>
              <a:t>diagnostics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ROC</a:t>
            </a:r>
            <a:r>
              <a:rPr/>
              <a:t> </a:t>
            </a:r>
            <a:r>
              <a:rPr/>
              <a:t>curve</a:t>
            </a:r>
            <a:r>
              <a:rPr/>
              <a:t> </a:t>
            </a:r>
            <a:r>
              <a:rPr/>
              <a:t>and</a:t>
            </a:r>
            <a:r>
              <a:rPr/>
              <a:t> </a:t>
            </a:r>
            <a:r>
              <a:rPr/>
              <a:t>AUC</a:t>
            </a:r>
          </a:p>
        </p:txBody>
      </p:sp>
      <p:pic>
        <p:nvPicPr>
          <p:cNvPr descr="proect2_ppt_files/figure-pptx/unnamed-chunk-2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The area under Curve (AUC) = 0.948 indicated that model 1 is very good at predicting the films rating greater than 7 given all predictor variables.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Hosmer-Lemeshow</a:t>
            </a:r>
            <a:r>
              <a:rPr/>
              <a:t> </a:t>
            </a:r>
            <a:r>
              <a:rPr/>
              <a:t>goodness</a:t>
            </a:r>
            <a:r>
              <a:rPr/>
              <a:t> </a:t>
            </a:r>
            <a:r>
              <a:rPr/>
              <a:t>of</a:t>
            </a:r>
            <a:r>
              <a:rPr/>
              <a:t> </a:t>
            </a:r>
            <a:r>
              <a:rPr/>
              <a:t>fit</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sSub>
                      <m:e>
                        <m:r>
                          <m:t>H</m:t>
                        </m:r>
                      </m:e>
                      <m:sub>
                        <m:r>
                          <m:t>0</m:t>
                        </m:r>
                      </m:sub>
                    </m:sSub>
                    <m:r>
                      <m:rPr>
                        <m:sty m:val="p"/>
                      </m:rPr>
                      <m:t>:</m:t>
                    </m:r>
                  </m:oMath>
                </a14:m>
                <a:r>
                  <a:rPr/>
                  <a:t> Model1 fits the data well</a:t>
                </a:r>
              </a:p>
              <a:p>
                <a:pPr lvl="0" marL="0" indent="0">
                  <a:buNone/>
                </a:pPr>
                <a14:m>
                  <m:oMath xmlns:m="http://schemas.openxmlformats.org/officeDocument/2006/math">
                    <m:sSub>
                      <m:e>
                        <m:r>
                          <m:t>H</m:t>
                        </m:r>
                      </m:e>
                      <m:sub>
                        <m:r>
                          <m:t>1</m:t>
                        </m:r>
                      </m:sub>
                    </m:sSub>
                    <m:r>
                      <m:rPr>
                        <m:sty m:val="p"/>
                      </m:rPr>
                      <m:t>:</m:t>
                    </m:r>
                  </m:oMath>
                </a14:m>
                <a:r>
                  <a:rPr/>
                  <a:t> Model1 is not a good fit for the data</a:t>
                </a:r>
              </a:p>
              <a:p>
                <a:pPr lvl="0" indent="0">
                  <a:buNone/>
                </a:pPr>
                <a:r>
                  <a:rPr>
                    <a:latin typeface="Courier"/>
                  </a:rPr>
                  <a:t>## Warning in HLTest(model1, g = 6): Some expected counts are less than 5. Use
## smaller number of groups</a:t>
                </a:r>
              </a:p>
              <a:p>
                <a:pPr lvl="0" indent="0">
                  <a:buNone/>
                </a:pPr>
                <a:r>
                  <a:rPr>
                    <a:latin typeface="Courier"/>
                  </a:rPr>
                  <a:t>## 
##  Hosmer and Lemeshow goodness-of-fit test with 6 bins
## 
## data:  model1
## X2 = 5.4773, df = 4, p-value = 0.2417</a:t>
                </a:r>
              </a:p>
              <a:p>
                <a:pPr lvl="0" marL="0" indent="0">
                  <a:buNone/>
                </a:pPr>
                <a:r>
                  <a:rPr/>
                  <a:t>The large p-value = 0.2417 indicates no lack of fit for the model1 and we fail to reject </a:t>
                </a:r>
                <a14:m>
                  <m:oMath xmlns:m="http://schemas.openxmlformats.org/officeDocument/2006/math">
                    <m:sSub>
                      <m:e>
                        <m:r>
                          <m:t>H</m:t>
                        </m:r>
                      </m:e>
                      <m:sub>
                        <m:r>
                          <m:t>0</m:t>
                        </m:r>
                      </m:sub>
                    </m:sSub>
                  </m:oMath>
                </a14:m>
                <a:r>
                  <a:rPr/>
                  <a:t>.</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Explain</a:t>
            </a:r>
            <a:r>
              <a:rPr/>
              <a:t> </a:t>
            </a:r>
            <a:r>
              <a:rPr/>
              <a:t>each</a:t>
            </a:r>
            <a:r>
              <a:rPr/>
              <a:t> </a:t>
            </a:r>
            <a:r>
              <a:rPr/>
              <a:t>variables</a:t>
            </a:r>
          </a:p>
        </p:txBody>
      </p:sp>
      <p:sp>
        <p:nvSpPr>
          <p:cNvPr id="3" name="Content Placeholder 2"/>
          <p:cNvSpPr>
            <a:spLocks noGrp="1"/>
          </p:cNvSpPr>
          <p:nvPr>
            <p:ph idx="1"/>
          </p:nvPr>
        </p:nvSpPr>
        <p:spPr/>
        <p:txBody>
          <a:bodyPr/>
          <a:lstStyle/>
          <a:p>
            <a:pPr lvl="1"/>
            <a:r>
              <a:rPr/>
              <a:t>film.id – The unique identifier for the film</a:t>
            </a:r>
          </a:p>
          <a:p>
            <a:pPr lvl="1"/>
            <a:r>
              <a:rPr/>
              <a:t>year – Year of release of the film in cinemas</a:t>
            </a:r>
          </a:p>
          <a:p>
            <a:pPr lvl="1"/>
            <a:r>
              <a:rPr/>
              <a:t>length – Duration (in minutes)</a:t>
            </a:r>
          </a:p>
          <a:p>
            <a:pPr lvl="1"/>
            <a:r>
              <a:rPr/>
              <a:t>budget – Budget for the films production (in $1000000s)</a:t>
            </a:r>
          </a:p>
          <a:p>
            <a:pPr lvl="1"/>
            <a:r>
              <a:rPr/>
              <a:t>votes – Number of positive votes received by viewers</a:t>
            </a:r>
          </a:p>
          <a:p>
            <a:pPr lvl="1"/>
            <a:r>
              <a:rPr/>
              <a:t>genre – Genre of the film</a:t>
            </a:r>
          </a:p>
          <a:p>
            <a:pPr lvl="1"/>
            <a:r>
              <a:rPr/>
              <a:t>rating – IMDB rating from 0-10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processing</a:t>
            </a:r>
          </a:p>
        </p:txBody>
      </p:sp>
      <p:sp>
        <p:nvSpPr>
          <p:cNvPr id="3" name="Content Placeholder 2"/>
          <p:cNvSpPr>
            <a:spLocks noGrp="1"/>
          </p:cNvSpPr>
          <p:nvPr>
            <p:ph idx="1"/>
          </p:nvPr>
        </p:nvSpPr>
        <p:spPr/>
        <p:txBody>
          <a:bodyPr/>
          <a:lstStyle/>
          <a:p>
            <a:pPr lvl="0" marL="0" indent="0">
              <a:buNone/>
            </a:pPr>
            <a:r>
              <a:rPr/>
              <a:t>Create a column to separate the rating: &gt;7(1), &lt;=7(0)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marL="0" indent="0" algn="r">
                        <a:buNone/>
                      </a:pPr>
                      <a:r>
                        <a:rPr/>
                        <a:t>year</a:t>
                      </a:r>
                    </a:p>
                  </a:txBody>
                  <a:tcPr/>
                </a:tc>
                <a:tc>
                  <a:txBody>
                    <a:bodyPr/>
                    <a:lstStyle/>
                    <a:p>
                      <a:pPr lvl="0" marL="0" indent="0" algn="r">
                        <a:buNone/>
                      </a:pPr>
                      <a:r>
                        <a:rPr/>
                        <a:t>length</a:t>
                      </a:r>
                    </a:p>
                  </a:txBody>
                  <a:tcPr/>
                </a:tc>
                <a:tc>
                  <a:txBody>
                    <a:bodyPr/>
                    <a:lstStyle/>
                    <a:p>
                      <a:pPr lvl="0" marL="0" indent="0" algn="r">
                        <a:buNone/>
                      </a:pPr>
                      <a:r>
                        <a:rPr/>
                        <a:t>budget</a:t>
                      </a:r>
                    </a:p>
                  </a:txBody>
                  <a:tcPr/>
                </a:tc>
                <a:tc>
                  <a:txBody>
                    <a:bodyPr/>
                    <a:lstStyle/>
                    <a:p>
                      <a:pPr lvl="0" marL="0" indent="0" algn="r">
                        <a:buNone/>
                      </a:pPr>
                      <a:r>
                        <a:rPr/>
                        <a:t>votes</a:t>
                      </a:r>
                    </a:p>
                  </a:txBody>
                  <a:tcPr/>
                </a:tc>
                <a:tc>
                  <a:txBody>
                    <a:bodyPr/>
                    <a:lstStyle/>
                    <a:p>
                      <a:pPr lvl="0" marL="0" indent="0" algn="l">
                        <a:buNone/>
                      </a:pPr>
                      <a:r>
                        <a:rPr/>
                        <a:t>genre</a:t>
                      </a:r>
                    </a:p>
                  </a:txBody>
                  <a:tcPr/>
                </a:tc>
                <a:tc>
                  <a:txBody>
                    <a:bodyPr/>
                    <a:lstStyle/>
                    <a:p>
                      <a:pPr lvl="0" marL="0" indent="0" algn="l">
                        <a:buNone/>
                      </a:pPr>
                      <a:r>
                        <a:rPr/>
                        <a:t>rating.large7</a:t>
                      </a:r>
                    </a:p>
                  </a:txBody>
                  <a:tcPr/>
                </a:tc>
              </a:tr>
              <a:tr h="0">
                <a:tc>
                  <a:txBody>
                    <a:bodyPr/>
                    <a:lstStyle/>
                    <a:p>
                      <a:pPr lvl="0" marL="0" indent="0" algn="r">
                        <a:buNone/>
                      </a:pPr>
                      <a:r>
                        <a:rPr/>
                        <a:t>2003</a:t>
                      </a:r>
                    </a:p>
                  </a:txBody>
                </a:tc>
                <a:tc>
                  <a:txBody>
                    <a:bodyPr/>
                    <a:lstStyle/>
                    <a:p>
                      <a:pPr lvl="0" marL="0" indent="0" algn="r">
                        <a:buNone/>
                      </a:pPr>
                      <a:r>
                        <a:rPr/>
                        <a:t>75</a:t>
                      </a:r>
                    </a:p>
                  </a:txBody>
                </a:tc>
                <a:tc>
                  <a:txBody>
                    <a:bodyPr/>
                    <a:lstStyle/>
                    <a:p>
                      <a:pPr lvl="0" marL="0" indent="0" algn="r">
                        <a:buNone/>
                      </a:pPr>
                      <a:r>
                        <a:rPr/>
                        <a:t>10.9</a:t>
                      </a:r>
                    </a:p>
                  </a:txBody>
                </a:tc>
                <a:tc>
                  <a:txBody>
                    <a:bodyPr/>
                    <a:lstStyle/>
                    <a:p>
                      <a:pPr lvl="0" marL="0" indent="0" algn="r">
                        <a:buNone/>
                      </a:pPr>
                      <a:r>
                        <a:rPr/>
                        <a:t>17</a:t>
                      </a:r>
                    </a:p>
                  </a:txBody>
                </a:tc>
                <a:tc>
                  <a:txBody>
                    <a:bodyPr/>
                    <a:lstStyle/>
                    <a:p>
                      <a:pPr lvl="0" marL="0" indent="0" algn="l">
                        <a:buNone/>
                      </a:pPr>
                      <a:r>
                        <a:rPr/>
                        <a:t>Action</a:t>
                      </a:r>
                    </a:p>
                  </a:txBody>
                </a:tc>
                <a:tc>
                  <a:txBody>
                    <a:bodyPr/>
                    <a:lstStyle/>
                    <a:p>
                      <a:pPr lvl="0" marL="0" indent="0" algn="l">
                        <a:buNone/>
                      </a:pPr>
                      <a:r>
                        <a:rPr/>
                        <a:t>0</a:t>
                      </a:r>
                    </a:p>
                  </a:txBody>
                </a:tc>
              </a:tr>
              <a:tr h="0">
                <a:tc>
                  <a:txBody>
                    <a:bodyPr/>
                    <a:lstStyle/>
                    <a:p>
                      <a:pPr lvl="0" marL="0" indent="0" algn="r">
                        <a:buNone/>
                      </a:pPr>
                      <a:r>
                        <a:rPr/>
                        <a:t>2004</a:t>
                      </a:r>
                    </a:p>
                  </a:txBody>
                </a:tc>
                <a:tc>
                  <a:txBody>
                    <a:bodyPr/>
                    <a:lstStyle/>
                    <a:p>
                      <a:pPr lvl="0" marL="0" indent="0" algn="r">
                        <a:buNone/>
                      </a:pPr>
                      <a:r>
                        <a:rPr/>
                        <a:t>120</a:t>
                      </a:r>
                    </a:p>
                  </a:txBody>
                </a:tc>
                <a:tc>
                  <a:txBody>
                    <a:bodyPr/>
                    <a:lstStyle/>
                    <a:p>
                      <a:pPr lvl="0" marL="0" indent="0" algn="r">
                        <a:buNone/>
                      </a:pPr>
                      <a:r>
                        <a:rPr/>
                        <a:t>19.6</a:t>
                      </a:r>
                    </a:p>
                  </a:txBody>
                </a:tc>
                <a:tc>
                  <a:txBody>
                    <a:bodyPr/>
                    <a:lstStyle/>
                    <a:p>
                      <a:pPr lvl="0" marL="0" indent="0" algn="r">
                        <a:buNone/>
                      </a:pPr>
                      <a:r>
                        <a:rPr/>
                        <a:t>21</a:t>
                      </a:r>
                    </a:p>
                  </a:txBody>
                </a:tc>
                <a:tc>
                  <a:txBody>
                    <a:bodyPr/>
                    <a:lstStyle/>
                    <a:p>
                      <a:pPr lvl="0" marL="0" indent="0" algn="l">
                        <a:buNone/>
                      </a:pPr>
                      <a:r>
                        <a:rPr/>
                        <a:t>Documentary</a:t>
                      </a:r>
                    </a:p>
                  </a:txBody>
                </a:tc>
                <a:tc>
                  <a:txBody>
                    <a:bodyPr/>
                    <a:lstStyle/>
                    <a:p>
                      <a:pPr lvl="0" marL="0" indent="0" algn="l">
                        <a:buNone/>
                      </a:pPr>
                      <a:r>
                        <a:rPr/>
                        <a:t>1</a:t>
                      </a:r>
                    </a:p>
                  </a:txBody>
                </a:tc>
              </a:tr>
              <a:tr h="0">
                <a:tc>
                  <a:txBody>
                    <a:bodyPr/>
                    <a:lstStyle/>
                    <a:p>
                      <a:pPr lvl="0" marL="0" indent="0" algn="r">
                        <a:buNone/>
                      </a:pPr>
                      <a:r>
                        <a:rPr/>
                        <a:t>1941</a:t>
                      </a:r>
                    </a:p>
                  </a:txBody>
                </a:tc>
                <a:tc>
                  <a:txBody>
                    <a:bodyPr/>
                    <a:lstStyle/>
                    <a:p>
                      <a:pPr lvl="0" marL="0" indent="0" algn="r">
                        <a:buNone/>
                      </a:pPr>
                      <a:r>
                        <a:rPr/>
                        <a:t>78</a:t>
                      </a:r>
                    </a:p>
                  </a:txBody>
                </a:tc>
                <a:tc>
                  <a:txBody>
                    <a:bodyPr/>
                    <a:lstStyle/>
                    <a:p>
                      <a:pPr lvl="0" marL="0" indent="0" algn="r">
                        <a:buNone/>
                      </a:pPr>
                      <a:r>
                        <a:rPr/>
                        <a:t>11.7</a:t>
                      </a:r>
                    </a:p>
                  </a:txBody>
                </a:tc>
                <a:tc>
                  <a:txBody>
                    <a:bodyPr/>
                    <a:lstStyle/>
                    <a:p>
                      <a:pPr lvl="0" marL="0" indent="0" algn="r">
                        <a:buNone/>
                      </a:pPr>
                      <a:r>
                        <a:rPr/>
                        <a:t>14</a:t>
                      </a:r>
                    </a:p>
                  </a:txBody>
                </a:tc>
                <a:tc>
                  <a:txBody>
                    <a:bodyPr/>
                    <a:lstStyle/>
                    <a:p>
                      <a:pPr lvl="0" marL="0" indent="0" algn="l">
                        <a:buNone/>
                      </a:pPr>
                      <a:r>
                        <a:rPr/>
                        <a:t>Action</a:t>
                      </a:r>
                    </a:p>
                  </a:txBody>
                </a:tc>
                <a:tc>
                  <a:txBody>
                    <a:bodyPr/>
                    <a:lstStyle/>
                    <a:p>
                      <a:pPr lvl="0" marL="0" indent="0" algn="l">
                        <a:buNone/>
                      </a:pPr>
                      <a:r>
                        <a:rPr/>
                        <a:t>0</a:t>
                      </a:r>
                    </a:p>
                  </a:txBody>
                </a:tc>
              </a:tr>
              <a:tr h="0">
                <a:tc>
                  <a:txBody>
                    <a:bodyPr/>
                    <a:lstStyle/>
                    <a:p>
                      <a:pPr lvl="0" marL="0" indent="0" algn="r">
                        <a:buNone/>
                      </a:pPr>
                      <a:r>
                        <a:rPr/>
                        <a:t>1959</a:t>
                      </a:r>
                    </a:p>
                  </a:txBody>
                </a:tc>
                <a:tc>
                  <a:txBody>
                    <a:bodyPr/>
                    <a:lstStyle/>
                    <a:p>
                      <a:pPr lvl="0" marL="0" indent="0" algn="r">
                        <a:buNone/>
                      </a:pPr>
                      <a:r>
                        <a:rPr/>
                        <a:t>106</a:t>
                      </a:r>
                    </a:p>
                  </a:txBody>
                </a:tc>
                <a:tc>
                  <a:txBody>
                    <a:bodyPr/>
                    <a:lstStyle/>
                    <a:p>
                      <a:pPr lvl="0" marL="0" indent="0" algn="r">
                        <a:buNone/>
                      </a:pPr>
                      <a:r>
                        <a:rPr/>
                        <a:t>12.0</a:t>
                      </a:r>
                    </a:p>
                  </a:txBody>
                </a:tc>
                <a:tc>
                  <a:txBody>
                    <a:bodyPr/>
                    <a:lstStyle/>
                    <a:p>
                      <a:pPr lvl="0" marL="0" indent="0" algn="r">
                        <a:buNone/>
                      </a:pPr>
                      <a:r>
                        <a:rPr/>
                        <a:t>14</a:t>
                      </a:r>
                    </a:p>
                  </a:txBody>
                </a:tc>
                <a:tc>
                  <a:txBody>
                    <a:bodyPr/>
                    <a:lstStyle/>
                    <a:p>
                      <a:pPr lvl="0" marL="0" indent="0" algn="l">
                        <a:buNone/>
                      </a:pPr>
                      <a:r>
                        <a:rPr/>
                        <a:t>Drama</a:t>
                      </a:r>
                    </a:p>
                  </a:txBody>
                </a:tc>
                <a:tc>
                  <a:txBody>
                    <a:bodyPr/>
                    <a:lstStyle/>
                    <a:p>
                      <a:pPr lvl="0" marL="0" indent="0" algn="l">
                        <a:buNone/>
                      </a:pPr>
                      <a:r>
                        <a:rPr/>
                        <a:t>0</a:t>
                      </a:r>
                    </a:p>
                  </a:txBody>
                </a:tc>
              </a:tr>
              <a:tr h="0">
                <a:tc>
                  <a:txBody>
                    <a:bodyPr/>
                    <a:lstStyle/>
                    <a:p>
                      <a:pPr lvl="0" marL="0" indent="0" algn="r">
                        <a:buNone/>
                      </a:pPr>
                      <a:r>
                        <a:rPr/>
                        <a:t>1917</a:t>
                      </a:r>
                    </a:p>
                  </a:txBody>
                </a:tc>
                <a:tc>
                  <a:txBody>
                    <a:bodyPr/>
                    <a:lstStyle/>
                    <a:p>
                      <a:pPr lvl="0" marL="0" indent="0" algn="r">
                        <a:buNone/>
                      </a:pPr>
                      <a:r>
                        <a:rPr/>
                        <a:t>70</a:t>
                      </a:r>
                    </a:p>
                  </a:txBody>
                </a:tc>
                <a:tc>
                  <a:txBody>
                    <a:bodyPr/>
                    <a:lstStyle/>
                    <a:p>
                      <a:pPr lvl="0" marL="0" indent="0" algn="r">
                        <a:buNone/>
                      </a:pPr>
                      <a:r>
                        <a:rPr/>
                        <a:t>14.8</a:t>
                      </a:r>
                    </a:p>
                  </a:txBody>
                </a:tc>
                <a:tc>
                  <a:txBody>
                    <a:bodyPr/>
                    <a:lstStyle/>
                    <a:p>
                      <a:pPr lvl="0" marL="0" indent="0" algn="r">
                        <a:buNone/>
                      </a:pPr>
                      <a:r>
                        <a:rPr/>
                        <a:t>9</a:t>
                      </a:r>
                    </a:p>
                  </a:txBody>
                </a:tc>
                <a:tc>
                  <a:txBody>
                    <a:bodyPr/>
                    <a:lstStyle/>
                    <a:p>
                      <a:pPr lvl="0" marL="0" indent="0" algn="l">
                        <a:buNone/>
                      </a:pPr>
                      <a:r>
                        <a:rPr/>
                        <a:t>Drama</a:t>
                      </a:r>
                    </a:p>
                  </a:txBody>
                </a:tc>
                <a:tc>
                  <a:txBody>
                    <a:bodyPr/>
                    <a:lstStyle/>
                    <a:p>
                      <a:pPr lvl="0" marL="0" indent="0" algn="l">
                        <a:buNone/>
                      </a:pPr>
                      <a:r>
                        <a:rPr/>
                        <a:t>0</a:t>
                      </a:r>
                    </a:p>
                  </a:txBody>
                </a:tc>
              </a:tr>
              <a:tr h="0">
                <a:tc>
                  <a:txBody>
                    <a:bodyPr/>
                    <a:lstStyle/>
                    <a:p>
                      <a:pPr lvl="0" marL="0" indent="0" algn="r">
                        <a:buNone/>
                      </a:pPr>
                      <a:r>
                        <a:rPr/>
                        <a:t>1934</a:t>
                      </a:r>
                    </a:p>
                  </a:txBody>
                </a:tc>
                <a:tc>
                  <a:txBody>
                    <a:bodyPr/>
                    <a:lstStyle/>
                    <a:p>
                      <a:pPr lvl="0" marL="0" indent="0" algn="r">
                        <a:buNone/>
                      </a:pPr>
                      <a:r>
                        <a:rPr/>
                        <a:t>64</a:t>
                      </a:r>
                    </a:p>
                  </a:txBody>
                </a:tc>
                <a:tc>
                  <a:txBody>
                    <a:bodyPr/>
                    <a:lstStyle/>
                    <a:p>
                      <a:pPr lvl="0" marL="0" indent="0" algn="r">
                        <a:buNone/>
                      </a:pPr>
                      <a:r>
                        <a:rPr/>
                        <a:t>11.6</a:t>
                      </a:r>
                    </a:p>
                  </a:txBody>
                </a:tc>
                <a:tc>
                  <a:txBody>
                    <a:bodyPr/>
                    <a:lstStyle/>
                    <a:p>
                      <a:pPr lvl="0" marL="0" indent="0" algn="r">
                        <a:buNone/>
                      </a:pPr>
                      <a:r>
                        <a:rPr/>
                        <a:t>8</a:t>
                      </a:r>
                    </a:p>
                  </a:txBody>
                </a:tc>
                <a:tc>
                  <a:txBody>
                    <a:bodyPr/>
                    <a:lstStyle/>
                    <a:p>
                      <a:pPr lvl="0" marL="0" indent="0" algn="l">
                        <a:buNone/>
                      </a:pPr>
                      <a:r>
                        <a:rPr/>
                        <a:t>Drama</a:t>
                      </a:r>
                    </a:p>
                  </a:txBody>
                </a:tc>
                <a:tc>
                  <a:txBody>
                    <a:bodyPr/>
                    <a:lstStyle/>
                    <a:p>
                      <a:pPr lvl="0" marL="0" indent="0" algn="l">
                        <a:buNone/>
                      </a:pPr>
                      <a:r>
                        <a:rPr/>
                        <a:t>0</a:t>
                      </a:r>
                    </a:p>
                  </a:txBody>
                </a:tc>
              </a:tr>
              <a:tr h="0">
                <a:tc>
                  <a:txBody>
                    <a:bodyPr/>
                    <a:lstStyle/>
                    <a:p>
                      <a:pPr lvl="0" marL="0" indent="0" algn="r">
                        <a:buNone/>
                      </a:pPr>
                      <a:r>
                        <a:rPr/>
                        <a:t>2003</a:t>
                      </a:r>
                    </a:p>
                  </a:txBody>
                </a:tc>
                <a:tc>
                  <a:txBody>
                    <a:bodyPr/>
                    <a:lstStyle/>
                    <a:p>
                      <a:pPr lvl="0" marL="0" indent="0" algn="r">
                        <a:buNone/>
                      </a:pPr>
                      <a:r>
                        <a:rPr/>
                        <a:t>91</a:t>
                      </a:r>
                    </a:p>
                  </a:txBody>
                </a:tc>
                <a:tc>
                  <a:txBody>
                    <a:bodyPr/>
                    <a:lstStyle/>
                    <a:p>
                      <a:pPr lvl="0" marL="0" indent="0" algn="r">
                        <a:buNone/>
                      </a:pPr>
                      <a:r>
                        <a:rPr/>
                        <a:t>12.6</a:t>
                      </a:r>
                    </a:p>
                  </a:txBody>
                </a:tc>
                <a:tc>
                  <a:txBody>
                    <a:bodyPr/>
                    <a:lstStyle/>
                    <a:p>
                      <a:pPr lvl="0" marL="0" indent="0" algn="r">
                        <a:buNone/>
                      </a:pPr>
                      <a:r>
                        <a:rPr/>
                        <a:t>182</a:t>
                      </a:r>
                    </a:p>
                  </a:txBody>
                </a:tc>
                <a:tc>
                  <a:txBody>
                    <a:bodyPr/>
                    <a:lstStyle/>
                    <a:p>
                      <a:pPr lvl="0" marL="0" indent="0" algn="l">
                        <a:buNone/>
                      </a:pPr>
                      <a:r>
                        <a:rPr/>
                        <a:t>Comedy</a:t>
                      </a:r>
                    </a:p>
                  </a:txBody>
                </a:tc>
                <a:tc>
                  <a:txBody>
                    <a:bodyPr/>
                    <a:lstStyle/>
                    <a:p>
                      <a:pPr lvl="0" marL="0" indent="0" algn="l">
                        <a:buNone/>
                      </a:pPr>
                      <a:r>
                        <a:rPr/>
                        <a:t>0</a:t>
                      </a:r>
                    </a:p>
                  </a:txBody>
                </a:tc>
              </a:tr>
              <a:tr h="0">
                <a:tc>
                  <a:txBody>
                    <a:bodyPr/>
                    <a:lstStyle/>
                    <a:p>
                      <a:pPr lvl="0" marL="0" indent="0" algn="r">
                        <a:buNone/>
                      </a:pPr>
                      <a:r>
                        <a:rPr/>
                        <a:t>1988</a:t>
                      </a:r>
                    </a:p>
                  </a:txBody>
                </a:tc>
                <a:tc>
                  <a:txBody>
                    <a:bodyPr/>
                    <a:lstStyle/>
                    <a:p>
                      <a:pPr lvl="0" marL="0" indent="0" algn="r">
                        <a:buNone/>
                      </a:pPr>
                      <a:r>
                        <a:rPr/>
                        <a:t>101</a:t>
                      </a:r>
                    </a:p>
                  </a:txBody>
                </a:tc>
                <a:tc>
                  <a:txBody>
                    <a:bodyPr/>
                    <a:lstStyle/>
                    <a:p>
                      <a:pPr lvl="0" marL="0" indent="0" algn="r">
                        <a:buNone/>
                      </a:pPr>
                      <a:r>
                        <a:rPr/>
                        <a:t>10.1</a:t>
                      </a:r>
                    </a:p>
                  </a:txBody>
                </a:tc>
                <a:tc>
                  <a:txBody>
                    <a:bodyPr/>
                    <a:lstStyle/>
                    <a:p>
                      <a:pPr lvl="0" marL="0" indent="0" algn="r">
                        <a:buNone/>
                      </a:pPr>
                      <a:r>
                        <a:rPr/>
                        <a:t>274</a:t>
                      </a:r>
                    </a:p>
                  </a:txBody>
                </a:tc>
                <a:tc>
                  <a:txBody>
                    <a:bodyPr/>
                    <a:lstStyle/>
                    <a:p>
                      <a:pPr lvl="0" marL="0" indent="0" algn="l">
                        <a:buNone/>
                      </a:pPr>
                      <a:r>
                        <a:rPr/>
                        <a:t>Action</a:t>
                      </a:r>
                    </a:p>
                  </a:txBody>
                </a:tc>
                <a:tc>
                  <a:txBody>
                    <a:bodyPr/>
                    <a:lstStyle/>
                    <a:p>
                      <a:pPr lvl="0" marL="0" indent="0" algn="l">
                        <a:buNone/>
                      </a:pPr>
                      <a:r>
                        <a:rPr/>
                        <a:t>0</a:t>
                      </a:r>
                    </a:p>
                  </a:txBody>
                </a:tc>
              </a:tr>
              <a:tr h="0">
                <a:tc>
                  <a:txBody>
                    <a:bodyPr/>
                    <a:lstStyle/>
                    <a:p>
                      <a:pPr lvl="0" marL="0" indent="0" algn="r">
                        <a:buNone/>
                      </a:pPr>
                      <a:r>
                        <a:rPr/>
                        <a:t>1981</a:t>
                      </a:r>
                    </a:p>
                  </a:txBody>
                </a:tc>
                <a:tc>
                  <a:txBody>
                    <a:bodyPr/>
                    <a:lstStyle/>
                    <a:p>
                      <a:pPr lvl="0" marL="0" indent="0" algn="r">
                        <a:buNone/>
                      </a:pPr>
                      <a:r>
                        <a:rPr/>
                        <a:t>78</a:t>
                      </a:r>
                    </a:p>
                  </a:txBody>
                </a:tc>
                <a:tc>
                  <a:txBody>
                    <a:bodyPr/>
                    <a:lstStyle/>
                    <a:p>
                      <a:pPr lvl="0" marL="0" indent="0" algn="r">
                        <a:buNone/>
                      </a:pPr>
                      <a:r>
                        <a:rPr/>
                        <a:t>14.2</a:t>
                      </a:r>
                    </a:p>
                  </a:txBody>
                </a:tc>
                <a:tc>
                  <a:txBody>
                    <a:bodyPr/>
                    <a:lstStyle/>
                    <a:p>
                      <a:pPr lvl="0" marL="0" indent="0" algn="r">
                        <a:buNone/>
                      </a:pPr>
                      <a:r>
                        <a:rPr/>
                        <a:t>61</a:t>
                      </a:r>
                    </a:p>
                  </a:txBody>
                </a:tc>
                <a:tc>
                  <a:txBody>
                    <a:bodyPr/>
                    <a:lstStyle/>
                    <a:p>
                      <a:pPr lvl="0" marL="0" indent="0" algn="l">
                        <a:buNone/>
                      </a:pPr>
                      <a:r>
                        <a:rPr/>
                        <a:t>Action</a:t>
                      </a:r>
                    </a:p>
                  </a:txBody>
                </a:tc>
                <a:tc>
                  <a:txBody>
                    <a:bodyPr/>
                    <a:lstStyle/>
                    <a:p>
                      <a:pPr lvl="0" marL="0" indent="0" algn="l">
                        <a:buNone/>
                      </a:pPr>
                      <a:r>
                        <a:rPr/>
                        <a:t>0</a:t>
                      </a:r>
                    </a:p>
                  </a:txBody>
                </a:tc>
              </a:tr>
              <a:tr h="0">
                <a:tc>
                  <a:txBody>
                    <a:bodyPr/>
                    <a:lstStyle/>
                    <a:p>
                      <a:pPr lvl="0" marL="0" indent="0" algn="r">
                        <a:buNone/>
                      </a:pPr>
                      <a:r>
                        <a:rPr/>
                        <a:t>1935</a:t>
                      </a:r>
                    </a:p>
                  </a:txBody>
                </a:tc>
                <a:tc>
                  <a:txBody>
                    <a:bodyPr/>
                    <a:lstStyle/>
                    <a:p>
                      <a:pPr lvl="0" marL="0" indent="0" algn="r">
                        <a:buNone/>
                      </a:pPr>
                      <a:r>
                        <a:rPr/>
                        <a:t>7</a:t>
                      </a:r>
                    </a:p>
                  </a:txBody>
                </a:tc>
                <a:tc>
                  <a:txBody>
                    <a:bodyPr/>
                    <a:lstStyle/>
                    <a:p>
                      <a:pPr lvl="0" marL="0" indent="0" algn="r">
                        <a:buNone/>
                      </a:pPr>
                      <a:r>
                        <a:rPr/>
                        <a:t>6.6</a:t>
                      </a:r>
                    </a:p>
                  </a:txBody>
                </a:tc>
                <a:tc>
                  <a:txBody>
                    <a:bodyPr/>
                    <a:lstStyle/>
                    <a:p>
                      <a:pPr lvl="0" marL="0" indent="0" algn="r">
                        <a:buNone/>
                      </a:pPr>
                      <a:r>
                        <a:rPr/>
                        <a:t>10</a:t>
                      </a:r>
                    </a:p>
                  </a:txBody>
                </a:tc>
                <a:tc>
                  <a:txBody>
                    <a:bodyPr/>
                    <a:lstStyle/>
                    <a:p>
                      <a:pPr lvl="0" marL="0" indent="0" algn="l">
                        <a:buNone/>
                      </a:pPr>
                      <a:r>
                        <a:rPr/>
                        <a:t>Animation</a:t>
                      </a:r>
                    </a:p>
                  </a:txBody>
                </a:tc>
                <a:tc>
                  <a:txBody>
                    <a:bodyPr/>
                    <a:lstStyle/>
                    <a:p>
                      <a:pPr lvl="0" marL="0" indent="0" algn="l">
                        <a:buNone/>
                      </a:pPr>
                      <a:r>
                        <a:rPr/>
                        <a:t>1</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Exploratory</a:t>
            </a:r>
            <a:r>
              <a:rPr/>
              <a:t> </a:t>
            </a:r>
            <a:r>
              <a:rPr/>
              <a:t>data</a:t>
            </a:r>
            <a:r>
              <a:rPr/>
              <a:t> </a:t>
            </a:r>
            <a:r>
              <a:rPr/>
              <a:t>analysis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distribution</a:t>
            </a:r>
            <a:r>
              <a:rPr/>
              <a:t> </a:t>
            </a:r>
            <a:r>
              <a:rPr/>
              <a:t>of</a:t>
            </a:r>
            <a:r>
              <a:rPr/>
              <a:t> </a:t>
            </a:r>
            <a:r>
              <a:rPr/>
              <a:t>rating.large7</a:t>
            </a:r>
            <a:r>
              <a:rPr/>
              <a:t> </a:t>
            </a:r>
            <a:r>
              <a:rPr/>
              <a:t>by</a:t>
            </a:r>
            <a:r>
              <a:rPr/>
              <a:t> </a:t>
            </a:r>
            <a:r>
              <a:rPr/>
              <a:t>genre</a:t>
            </a:r>
          </a:p>
        </p:txBody>
      </p:sp>
      <p:sp>
        <p:nvSpPr>
          <p:cNvPr id="3" name="Content Placeholder 2"/>
          <p:cNvSpPr>
            <a:spLocks noGrp="1"/>
          </p:cNvSpPr>
          <p:nvPr>
            <p:ph idx="1"/>
          </p:nvPr>
        </p:nvSpPr>
        <p:spPr/>
        <p:txBody>
          <a:bodyPr/>
          <a:lstStyle/>
          <a:p>
            <a:pPr lvl="0" indent="0">
              <a:buNone/>
            </a:pPr>
            <a:r>
              <a:rPr>
                <a:latin typeface="Courier"/>
              </a:rPr>
              <a:t>## `summarise()` has grouped output by 'genre'. You can override using the `.groups` argument.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2</dc:title>
  <dc:creator>karen</dc:creator>
  <cp:keywords/>
  <dcterms:created xsi:type="dcterms:W3CDTF">2022-03-19T17:25:52Z</dcterms:created>
  <dcterms:modified xsi:type="dcterms:W3CDTF">2022-03-19T17:25:52Z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2022/3/19</vt:lpwstr>
  </property>
  <property fmtid="{D5CDD505-2E9C-101B-9397-08002B2CF9AE}" pid="3" name="output">
    <vt:lpwstr>powerpoint_presentation</vt:lpwstr>
  </property>
</Properties>
</file>