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89411"/>
            <a:ext cx="8915399" cy="2262781"/>
          </a:xfrm>
        </p:spPr>
        <p:txBody>
          <a:bodyPr/>
          <a:lstStyle/>
          <a:p>
            <a:r>
              <a:rPr lang="en-US" dirty="0" smtClean="0"/>
              <a:t>DATE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								MADE BY-</a:t>
            </a:r>
          </a:p>
          <a:p>
            <a:r>
              <a:rPr lang="en-US" dirty="0"/>
              <a:t>	</a:t>
            </a:r>
            <a:r>
              <a:rPr lang="en-US" dirty="0" smtClean="0"/>
              <a:t>														KSHITIJ PORWAL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4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API to access the application</a:t>
            </a:r>
          </a:p>
          <a:p>
            <a:r>
              <a:rPr lang="en-US" dirty="0"/>
              <a:t>Phrases that gets converted – today, yesterday, tomorrow, daybeforeyesterday</a:t>
            </a:r>
            <a:r>
              <a:rPr lang="en-US" dirty="0" smtClean="0"/>
              <a:t>, dayaftertomorrow</a:t>
            </a:r>
          </a:p>
          <a:p>
            <a:r>
              <a:rPr lang="en-US" dirty="0" smtClean="0"/>
              <a:t>6 options in the menu-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 2 dates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ubtract 2 dates(Absolute Difference)</a:t>
            </a:r>
          </a:p>
          <a:p>
            <a:pPr lvl="1"/>
            <a:r>
              <a:rPr lang="en-US" dirty="0" smtClean="0"/>
              <a:t>Add N Units(days , weeks and months)</a:t>
            </a:r>
            <a:endParaRPr lang="en-US" dirty="0"/>
          </a:p>
          <a:p>
            <a:pPr lvl="1"/>
            <a:r>
              <a:rPr lang="en-US" dirty="0" smtClean="0"/>
              <a:t>Subtract </a:t>
            </a:r>
            <a:r>
              <a:rPr lang="en-US" dirty="0"/>
              <a:t>N </a:t>
            </a:r>
            <a:r>
              <a:rPr lang="en-US" dirty="0" smtClean="0"/>
              <a:t>Units(days </a:t>
            </a:r>
            <a:r>
              <a:rPr lang="en-US" dirty="0"/>
              <a:t>, weeks and months)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ay of the week</a:t>
            </a:r>
          </a:p>
          <a:p>
            <a:pPr lvl="1"/>
            <a:r>
              <a:rPr lang="en-US" dirty="0" smtClean="0"/>
              <a:t>Week No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4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</a:t>
            </a:r>
            <a:r>
              <a:rPr lang="en-US" dirty="0"/>
              <a:t>C</a:t>
            </a:r>
            <a:r>
              <a:rPr lang="en-US" dirty="0" smtClean="0"/>
              <a:t>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DateController.java</a:t>
            </a:r>
          </a:p>
          <a:p>
            <a:r>
              <a:rPr lang="en-US" dirty="0" smtClean="0"/>
              <a:t>DateService.java</a:t>
            </a:r>
          </a:p>
          <a:p>
            <a:r>
              <a:rPr lang="en-US" dirty="0" smtClean="0"/>
              <a:t>MyDate.java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ateapplication.jsp</a:t>
            </a:r>
            <a:endParaRPr lang="en-US" dirty="0" smtClean="0"/>
          </a:p>
          <a:p>
            <a:r>
              <a:rPr lang="en-US" dirty="0" err="1" smtClean="0"/>
              <a:t>Output.jsp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ateapplication.jsp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view file</a:t>
            </a:r>
          </a:p>
          <a:p>
            <a:r>
              <a:rPr lang="en-US"/>
              <a:t>Interacts with the DateController.java file</a:t>
            </a:r>
            <a:endParaRPr lang="en-US" smtClean="0"/>
          </a:p>
          <a:p>
            <a:r>
              <a:rPr lang="en-US" dirty="0" smtClean="0"/>
              <a:t>Contains radio button for each option</a:t>
            </a:r>
          </a:p>
          <a:p>
            <a:r>
              <a:rPr lang="en-US" dirty="0" smtClean="0"/>
              <a:t>Separate form for each option</a:t>
            </a:r>
          </a:p>
          <a:p>
            <a:r>
              <a:rPr lang="en-US" dirty="0" smtClean="0"/>
              <a:t>A hidden input is passed with each type of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8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DateController.java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methods that redirect to various views</a:t>
            </a:r>
          </a:p>
          <a:p>
            <a:r>
              <a:rPr lang="en-US" dirty="0" smtClean="0"/>
              <a:t>Methods that call methods present in </a:t>
            </a:r>
            <a:r>
              <a:rPr lang="en-US" dirty="0" err="1" smtClean="0"/>
              <a:t>DateService</a:t>
            </a:r>
            <a:r>
              <a:rPr lang="en-US" dirty="0" smtClean="0"/>
              <a:t> .java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Contains methods for each option in the menu</a:t>
            </a:r>
          </a:p>
          <a:p>
            <a:r>
              <a:rPr lang="en-US" dirty="0" smtClean="0"/>
              <a:t>Also has a method that will convert natural language phrases to actual dates.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3393508"/>
            <a:ext cx="8911687" cy="811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DateService.java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6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MyDate.java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class for setting and retrieval of the date</a:t>
            </a:r>
          </a:p>
          <a:p>
            <a:r>
              <a:rPr lang="en-US" dirty="0" smtClean="0"/>
              <a:t>Object creation when the date is valid and is of the format </a:t>
            </a:r>
            <a:r>
              <a:rPr lang="en-US" dirty="0" err="1" smtClean="0"/>
              <a:t>dd</a:t>
            </a:r>
            <a:r>
              <a:rPr lang="en-US" dirty="0" smtClean="0"/>
              <a:t>/mm/</a:t>
            </a:r>
            <a:r>
              <a:rPr lang="en-US" dirty="0" err="1" smtClean="0"/>
              <a:t>yyyy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Simple file to display the output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37595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Output.jsp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71" y="2583539"/>
            <a:ext cx="8911687" cy="1280890"/>
          </a:xfrm>
        </p:spPr>
        <p:txBody>
          <a:bodyPr/>
          <a:lstStyle/>
          <a:p>
            <a:r>
              <a:rPr lang="en-US" dirty="0" smtClean="0"/>
              <a:t>DEMO……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5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107" y="2701104"/>
            <a:ext cx="8911687" cy="1280890"/>
          </a:xfrm>
        </p:spPr>
        <p:txBody>
          <a:bodyPr/>
          <a:lstStyle/>
          <a:p>
            <a:r>
              <a:rPr lang="en-US" dirty="0" smtClean="0"/>
              <a:t>						THANK YOU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340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290</TotalTime>
  <Words>169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DATE APPLICATION</vt:lpstr>
      <vt:lpstr>Features</vt:lpstr>
      <vt:lpstr>Files To Consider</vt:lpstr>
      <vt:lpstr>dateapplication.jsp</vt:lpstr>
      <vt:lpstr>DateController.java</vt:lpstr>
      <vt:lpstr>MyDate.java</vt:lpstr>
      <vt:lpstr>DEMO……</vt:lpstr>
      <vt:lpstr>      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APPLICATION</dc:title>
  <dc:creator>kp</dc:creator>
  <cp:lastModifiedBy>kp</cp:lastModifiedBy>
  <cp:revision>12</cp:revision>
  <dcterms:created xsi:type="dcterms:W3CDTF">2020-09-29T10:31:16Z</dcterms:created>
  <dcterms:modified xsi:type="dcterms:W3CDTF">2020-09-29T15:22:06Z</dcterms:modified>
</cp:coreProperties>
</file>