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Renuka%20NM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'[Renuka NM project.xlsx]Sheet2'!$D$2:$D$29</c:f>
              <c:numCache>
                <c:formatCode>General</c:formatCode>
                <c:ptCount val="28"/>
                <c:pt idx="0">
                  <c:v>112778.28</c:v>
                </c:pt>
                <c:pt idx="1">
                  <c:v>28974.03</c:v>
                </c:pt>
                <c:pt idx="2">
                  <c:v>86233.83</c:v>
                </c:pt>
                <c:pt idx="3">
                  <c:v>66865.490000000005</c:v>
                </c:pt>
                <c:pt idx="4">
                  <c:v>119022.49</c:v>
                </c:pt>
                <c:pt idx="5">
                  <c:v>114177.23</c:v>
                </c:pt>
                <c:pt idx="6">
                  <c:v>100731.95</c:v>
                </c:pt>
                <c:pt idx="7">
                  <c:v>86010.54</c:v>
                </c:pt>
                <c:pt idx="8">
                  <c:v>52270.22</c:v>
                </c:pt>
                <c:pt idx="9">
                  <c:v>61624.77</c:v>
                </c:pt>
                <c:pt idx="10">
                  <c:v>104903.79</c:v>
                </c:pt>
                <c:pt idx="11">
                  <c:v>69057.320000000007</c:v>
                </c:pt>
                <c:pt idx="12">
                  <c:v>59258.19</c:v>
                </c:pt>
                <c:pt idx="13">
                  <c:v>28160.79</c:v>
                </c:pt>
                <c:pt idx="14">
                  <c:v>109143.17</c:v>
                </c:pt>
                <c:pt idx="15">
                  <c:v>70755.5</c:v>
                </c:pt>
                <c:pt idx="16">
                  <c:v>73360.38</c:v>
                </c:pt>
                <c:pt idx="17">
                  <c:v>76303.820000000007</c:v>
                </c:pt>
                <c:pt idx="18">
                  <c:v>58861.19</c:v>
                </c:pt>
                <c:pt idx="19">
                  <c:v>58744.17</c:v>
                </c:pt>
                <c:pt idx="20">
                  <c:v>73488.679999999993</c:v>
                </c:pt>
                <c:pt idx="21">
                  <c:v>92704.48</c:v>
                </c:pt>
                <c:pt idx="22">
                  <c:v>78443.78</c:v>
                </c:pt>
                <c:pt idx="23">
                  <c:v>97105.19</c:v>
                </c:pt>
                <c:pt idx="24">
                  <c:v>109163.39</c:v>
                </c:pt>
                <c:pt idx="25">
                  <c:v>31816.57</c:v>
                </c:pt>
                <c:pt idx="26">
                  <c:v>118442.54</c:v>
                </c:pt>
                <c:pt idx="27">
                  <c:v>84745.93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8-B540-AFCA-4D830D9BA3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0070C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0BACB76-E716-4E57-BC84-D3BECC3C09A0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5541E32-4E55-4AE0-8DAC-F6DECF07DB2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NAME : K .RENUKA</a:t>
            </a:r>
          </a:p>
          <a:p>
            <a:r>
              <a:rPr lang="en-IN" dirty="0" smtClean="0"/>
              <a:t>NM REGISTER ID : </a:t>
            </a:r>
            <a:r>
              <a:rPr lang="en-IN" dirty="0" smtClean="0"/>
              <a:t>asunm110312201386</a:t>
            </a:r>
            <a:endParaRPr lang="en-IN" dirty="0" smtClean="0"/>
          </a:p>
          <a:p>
            <a:r>
              <a:rPr lang="en-IN" dirty="0" smtClean="0"/>
              <a:t>COLLEGE : DRBCCC HINDU COLLEGE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EMPLOYEE DATA ANALYSIS USING EXCEL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679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Modeling Objective:- Analyze the revenue distribution across product lines- Identify key drivers of revenue for each product line- Forecast future revenue </a:t>
            </a:r>
            <a:r>
              <a:rPr lang="en-US" dirty="0" smtClean="0"/>
              <a:t>distribution</a:t>
            </a:r>
          </a:p>
          <a:p>
            <a:r>
              <a:rPr lang="en-US" dirty="0"/>
              <a:t>Model Evaluation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/>
              <a:t>Use metrics such as mean absolute error (MAE) and mean squared error (MSE) to evaluate model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 </a:t>
            </a:r>
            <a:r>
              <a:rPr lang="en-US" dirty="0"/>
              <a:t>Conduct </a:t>
            </a:r>
            <a:r>
              <a:rPr lang="en-US" dirty="0" smtClean="0"/>
              <a:t>cross for validation </a:t>
            </a:r>
            <a:r>
              <a:rPr lang="en-US" dirty="0"/>
              <a:t>to ensure model </a:t>
            </a:r>
            <a:r>
              <a:rPr lang="en-US" dirty="0" smtClean="0"/>
              <a:t>generalizability</a:t>
            </a:r>
          </a:p>
          <a:p>
            <a:r>
              <a:rPr lang="en-US" dirty="0" smtClean="0"/>
              <a:t>Model </a:t>
            </a:r>
            <a:r>
              <a:rPr lang="en-US" dirty="0"/>
              <a:t>Deployment</a:t>
            </a:r>
            <a:r>
              <a:rPr lang="en-US" dirty="0" smtClean="0"/>
              <a:t>:- </a:t>
            </a:r>
            <a:r>
              <a:rPr lang="en-US" dirty="0"/>
              <a:t>Integrate the model into the company's financial planning and analysis </a:t>
            </a:r>
            <a:r>
              <a:rPr lang="en-US" dirty="0" smtClean="0"/>
              <a:t>processes</a:t>
            </a:r>
          </a:p>
          <a:p>
            <a:r>
              <a:rPr lang="en-US" dirty="0" smtClean="0"/>
              <a:t>- </a:t>
            </a:r>
            <a:r>
              <a:rPr lang="en-US" dirty="0"/>
              <a:t>Use the model to inform product line strategies and resource allocation decisions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rgbClr val="333300"/>
                </a:solidFill>
                <a:latin typeface="Castellar" pitchFamily="18" charset="0"/>
              </a:rPr>
              <a:t>Modelling</a:t>
            </a:r>
            <a:r>
              <a:rPr lang="en-US" sz="4800" dirty="0" smtClean="0">
                <a:solidFill>
                  <a:srgbClr val="333300"/>
                </a:solidFill>
                <a:latin typeface="Castellar" pitchFamily="18" charset="0"/>
              </a:rPr>
              <a:t> approach</a:t>
            </a:r>
            <a:endParaRPr lang="en-IN" sz="4800" dirty="0">
              <a:solidFill>
                <a:srgbClr val="3333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5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Modeling </a:t>
            </a:r>
            <a:r>
              <a:rPr lang="en-US" b="1" dirty="0" smtClean="0"/>
              <a:t>Approach also includes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  <a:r>
              <a:rPr lang="en-US" dirty="0"/>
              <a:t>. Descriptive Analytics:   </a:t>
            </a:r>
            <a:r>
              <a:rPr lang="en-US" dirty="0" smtClean="0"/>
              <a:t> </a:t>
            </a:r>
            <a:r>
              <a:rPr lang="en-US" dirty="0"/>
              <a:t>Calculate summary statistics (e.g., mean, median, standard deviation) for each product line's revenue    - Visualize revenue distribution using the pie </a:t>
            </a:r>
            <a:r>
              <a:rPr lang="en-US" dirty="0" smtClean="0"/>
              <a:t>chart</a:t>
            </a:r>
          </a:p>
          <a:p>
            <a:r>
              <a:rPr lang="en-US" dirty="0" smtClean="0"/>
              <a:t>2</a:t>
            </a:r>
            <a:r>
              <a:rPr lang="en-US" dirty="0"/>
              <a:t>. Inferential Analytics:    - Conduct hypothesis testing to identify significant differences in revenue between product lines    - Perform correlation analysis to identify relationships between revenue and other variables (e.g., marketing spend, sales team performance</a:t>
            </a:r>
            <a:r>
              <a:rPr lang="en-US" dirty="0" smtClean="0"/>
              <a:t>)</a:t>
            </a:r>
          </a:p>
          <a:p>
            <a:r>
              <a:rPr lang="en-US" dirty="0" smtClean="0"/>
              <a:t>3</a:t>
            </a:r>
            <a:r>
              <a:rPr lang="en-US" dirty="0"/>
              <a:t>. Predictive Analytics:    - Develop a regression model to forecast future revenue for each product line based on historical data and identified drivers    - Use techniques such as ARIMA or exponential smoothing to account for seasonality and </a:t>
            </a:r>
            <a:r>
              <a:rPr lang="en-US" dirty="0" smtClean="0"/>
              <a:t>trends</a:t>
            </a:r>
          </a:p>
          <a:p>
            <a:r>
              <a:rPr lang="en-US" dirty="0" smtClean="0"/>
              <a:t>4</a:t>
            </a:r>
            <a:r>
              <a:rPr lang="en-US" dirty="0"/>
              <a:t>. Machine Learning:    - Train a machine learning model (e.g., decision tree, random forest) to predict revenue distribution based on a range of variables (e.g., market trends, customer behavior)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174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33300"/>
                </a:solidFill>
                <a:latin typeface="Castellar" pitchFamily="18" charset="0"/>
              </a:rPr>
              <a:t>RESULTS</a:t>
            </a:r>
            <a:endParaRPr lang="en-IN" sz="4800" dirty="0">
              <a:solidFill>
                <a:srgbClr val="333300"/>
              </a:solidFill>
              <a:latin typeface="Castellar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:xdr="http://schemas.openxmlformats.org/drawingml/2006/spreadsheetDrawing" xmlns="" id="{45BCEB24-8995-0D87-25C0-421DED04A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243427"/>
              </p:ext>
            </p:extLst>
          </p:nvPr>
        </p:nvGraphicFramePr>
        <p:xfrm>
          <a:off x="467544" y="1556792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1734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pie chart reveals a significant imbalance in revenue distribution across product lines, with Product A generating 70% of total revenue. This concentration poses a risk to the company's financial sustainability and </a:t>
            </a:r>
            <a:r>
              <a:rPr lang="en-US" dirty="0" smtClean="0"/>
              <a:t>diversification.</a:t>
            </a:r>
          </a:p>
          <a:p>
            <a:pPr marL="0" indent="0">
              <a:buNone/>
            </a:pPr>
            <a:r>
              <a:rPr lang="en-US" b="1" dirty="0"/>
              <a:t>Recommendations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/>
              <a:t>Diversify revenue streams by investing in Product B and C development, marketing, and sales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Conduct market research to identify opportunities for new product lines or expansion into adjacent </a:t>
            </a:r>
            <a:r>
              <a:rPr lang="en-US" dirty="0" smtClean="0"/>
              <a:t>markets</a:t>
            </a:r>
          </a:p>
          <a:p>
            <a:r>
              <a:rPr lang="en-US" dirty="0" smtClean="0"/>
              <a:t>.- </a:t>
            </a:r>
            <a:r>
              <a:rPr lang="en-US" dirty="0"/>
              <a:t>Regularly review and analyze revenue distribution to ensure a balanced and sustainable financial foundation.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33300"/>
                </a:solidFill>
                <a:latin typeface="Castellar" pitchFamily="18" charset="0"/>
              </a:rPr>
              <a:t>Conclusion…</a:t>
            </a:r>
            <a:endParaRPr lang="en-IN" sz="4800" dirty="0">
              <a:solidFill>
                <a:srgbClr val="3333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00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1560" y="3861048"/>
            <a:ext cx="83058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1"/>
                </a:solidFill>
              </a:rPr>
              <a:t>EMPLOYEE SALARY ANALYSIS USING EXCEL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8305800" cy="1981200"/>
          </a:xfrm>
        </p:spPr>
        <p:txBody>
          <a:bodyPr/>
          <a:lstStyle/>
          <a:p>
            <a:r>
              <a:rPr lang="en-US" dirty="0" smtClean="0">
                <a:solidFill>
                  <a:srgbClr val="333300"/>
                </a:solidFill>
                <a:latin typeface="Castellar" panose="020A0402060406010301" pitchFamily="18" charset="0"/>
              </a:rPr>
              <a:t>PROJECT TITLE</a:t>
            </a:r>
            <a:endParaRPr lang="en-US" dirty="0">
              <a:solidFill>
                <a:srgbClr val="333300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19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PROJECT OVRVIEW</a:t>
            </a:r>
          </a:p>
          <a:p>
            <a:r>
              <a:rPr lang="en-IN" dirty="0" smtClean="0"/>
              <a:t>END USERS</a:t>
            </a:r>
          </a:p>
          <a:p>
            <a:r>
              <a:rPr lang="en-IN" dirty="0" smtClean="0"/>
              <a:t>SOLUTIONS</a:t>
            </a:r>
          </a:p>
          <a:p>
            <a:r>
              <a:rPr lang="en-IN" dirty="0" smtClean="0"/>
              <a:t>DATASET DESCRIPTION</a:t>
            </a:r>
          </a:p>
          <a:p>
            <a:r>
              <a:rPr lang="en-IN" dirty="0" smtClean="0"/>
              <a:t>MODELLING APPROACH </a:t>
            </a:r>
          </a:p>
          <a:p>
            <a:r>
              <a:rPr lang="en-IN" dirty="0" smtClean="0"/>
              <a:t>RESULTS </a:t>
            </a:r>
          </a:p>
          <a:p>
            <a:r>
              <a:rPr lang="en-IN" dirty="0" smtClean="0"/>
              <a:t>CONCLUSION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rgbClr val="333300"/>
                </a:solidFill>
                <a:latin typeface="Castellar" panose="020A0402060406010301" pitchFamily="18" charset="0"/>
              </a:rPr>
              <a:t>AGENDA</a:t>
            </a:r>
            <a:endParaRPr lang="en-IN" sz="4800" dirty="0">
              <a:solidFill>
                <a:srgbClr val="333300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6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company's revenue distribution, as shown in the attached pie chart, reveals an imbalance in our product/service </a:t>
            </a:r>
            <a:r>
              <a:rPr lang="en-US" dirty="0" smtClean="0"/>
              <a:t>offerings</a:t>
            </a:r>
          </a:p>
          <a:p>
            <a:r>
              <a:rPr lang="en-US" dirty="0"/>
              <a:t>This uneven distribution poses a risk to our business sustainability and diversification. We need to investigate the root causes of this imbalance and develop strategies to:- Increase revenue from underperforming product lines (Product B and C)- Reduce dependence on a single product line (Product A)- Identify opportunities to expand into new markets or develop new products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33300"/>
                </a:solidFill>
                <a:latin typeface="Castellar" pitchFamily="18" charset="0"/>
              </a:rPr>
              <a:t>Problem statement </a:t>
            </a:r>
            <a:endParaRPr lang="en-IN" sz="4800" dirty="0">
              <a:solidFill>
                <a:srgbClr val="3333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1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Our company's revenue distribution is currently imbalanced, with a significant reliance on a single product line (Product A). This project aims to address this issue by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  <a:r>
              <a:rPr lang="en-US" dirty="0"/>
              <a:t>. Analyzing the root causes of the revenue </a:t>
            </a:r>
            <a:r>
              <a:rPr lang="en-US" dirty="0" smtClean="0"/>
              <a:t>imbalance</a:t>
            </a:r>
          </a:p>
          <a:p>
            <a:r>
              <a:rPr lang="en-US" dirty="0" smtClean="0"/>
              <a:t>2</a:t>
            </a:r>
            <a:r>
              <a:rPr lang="en-US" dirty="0"/>
              <a:t>. Identifying opportunities to grow underperforming product lines (Product B and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3</a:t>
            </a:r>
            <a:r>
              <a:rPr lang="en-US" dirty="0"/>
              <a:t>. Exploring new markets and product development </a:t>
            </a:r>
            <a:r>
              <a:rPr lang="en-US" dirty="0" smtClean="0"/>
              <a:t>possibilities</a:t>
            </a:r>
          </a:p>
          <a:p>
            <a:r>
              <a:rPr lang="en-US" dirty="0" smtClean="0"/>
              <a:t>4</a:t>
            </a:r>
            <a:r>
              <a:rPr lang="en-US" dirty="0"/>
              <a:t>. Developing strategies to reduce dependence on Product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Objectives:</a:t>
            </a:r>
          </a:p>
          <a:p>
            <a:r>
              <a:rPr lang="en-US" dirty="0" smtClean="0"/>
              <a:t>1</a:t>
            </a:r>
            <a:r>
              <a:rPr lang="en-US" dirty="0"/>
              <a:t>. Increase revenue from Product B and C by 20% within the next 12 </a:t>
            </a:r>
            <a:r>
              <a:rPr lang="en-US" dirty="0" smtClean="0"/>
              <a:t>months</a:t>
            </a:r>
          </a:p>
          <a:p>
            <a:r>
              <a:rPr lang="en-US" dirty="0" smtClean="0"/>
              <a:t>2</a:t>
            </a:r>
            <a:r>
              <a:rPr lang="en-US" dirty="0"/>
              <a:t>. Reduce Product A's contribution to total revenue by 15% within the next 18 </a:t>
            </a:r>
            <a:r>
              <a:rPr lang="en-US" dirty="0" smtClean="0"/>
              <a:t>months</a:t>
            </a:r>
          </a:p>
          <a:p>
            <a:r>
              <a:rPr lang="en-US" dirty="0" smtClean="0"/>
              <a:t>3</a:t>
            </a:r>
            <a:r>
              <a:rPr lang="en-US" dirty="0"/>
              <a:t>. Identify and pursue new business opportunities, resulting in a minimum of $X in new revenue within the next 24 </a:t>
            </a:r>
            <a:r>
              <a:rPr lang="en-US" dirty="0" smtClean="0"/>
              <a:t>months</a:t>
            </a:r>
          </a:p>
          <a:p>
            <a:r>
              <a:rPr lang="en-US" b="1" dirty="0" smtClean="0"/>
              <a:t>Scope:</a:t>
            </a:r>
          </a:p>
          <a:p>
            <a:r>
              <a:rPr lang="en-US" dirty="0" smtClean="0"/>
              <a:t>- </a:t>
            </a:r>
            <a:r>
              <a:rPr lang="en-US" dirty="0"/>
              <a:t>Revenue analysis and market </a:t>
            </a:r>
            <a:r>
              <a:rPr lang="en-US" dirty="0" smtClean="0"/>
              <a:t>research</a:t>
            </a:r>
          </a:p>
          <a:p>
            <a:r>
              <a:rPr lang="en-US" dirty="0" smtClean="0"/>
              <a:t>- </a:t>
            </a:r>
            <a:r>
              <a:rPr lang="en-US" dirty="0"/>
              <a:t>Product line assessments and </a:t>
            </a:r>
            <a:r>
              <a:rPr lang="en-US" dirty="0" smtClean="0"/>
              <a:t>optimization</a:t>
            </a:r>
          </a:p>
          <a:p>
            <a:r>
              <a:rPr lang="en-US" dirty="0" smtClean="0"/>
              <a:t>- </a:t>
            </a:r>
            <a:r>
              <a:rPr lang="en-US" dirty="0"/>
              <a:t>Market expansion and new product development exploration- Strategy development and implementation planning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33300"/>
                </a:solidFill>
                <a:latin typeface="Castellar" pitchFamily="18" charset="0"/>
              </a:rPr>
              <a:t>Project overview </a:t>
            </a:r>
            <a:endParaRPr lang="en-IN" sz="4800" dirty="0">
              <a:solidFill>
                <a:srgbClr val="3333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21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1. Executive Management: CEO, CFO, COO, and other senior leaders who need to understand the company's revenue distribution to make strategic decisions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</a:t>
            </a:r>
            <a:r>
              <a:rPr lang="en-US" dirty="0"/>
              <a:t>. Product Managers: Responsible for developing and maintaining product lines, they need to see how their products contribute to overall </a:t>
            </a:r>
            <a:r>
              <a:rPr lang="en-US" dirty="0" smtClean="0"/>
              <a:t>revenue</a:t>
            </a:r>
          </a:p>
          <a:p>
            <a:r>
              <a:rPr lang="en-US" dirty="0" smtClean="0"/>
              <a:t>.</a:t>
            </a:r>
            <a:r>
              <a:rPr lang="en-US" dirty="0"/>
              <a:t>3. Marketing Team: Requires insight into revenue distribution to focus marketing efforts on high-growth areas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4</a:t>
            </a:r>
            <a:r>
              <a:rPr lang="en-US" dirty="0"/>
              <a:t>. Sales Team: Needs to understand revenue sources to optimize sales strategies and target high-revenue </a:t>
            </a:r>
            <a:r>
              <a:rPr lang="en-US" dirty="0" smtClean="0"/>
              <a:t>products.</a:t>
            </a:r>
          </a:p>
          <a:p>
            <a:r>
              <a:rPr lang="en-US" dirty="0" smtClean="0"/>
              <a:t>5</a:t>
            </a:r>
            <a:r>
              <a:rPr lang="en-US" dirty="0"/>
              <a:t>. Financial Analysts: Responsible for analyzing revenue trends and identifying areas for improvement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6</a:t>
            </a:r>
            <a:r>
              <a:rPr lang="en-US" dirty="0"/>
              <a:t>. Business Development Team: Identifies new business opportunities and needs to understand current revenue streams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7</a:t>
            </a:r>
            <a:r>
              <a:rPr lang="en-US" dirty="0"/>
              <a:t>. Investors and Shareholders: Interested in understanding the company's revenue diversity and growth potential</a:t>
            </a:r>
            <a:r>
              <a:rPr lang="en-US" dirty="0" smtClean="0"/>
              <a:t>.</a:t>
            </a:r>
          </a:p>
          <a:p>
            <a:r>
              <a:rPr lang="en-US" dirty="0" smtClean="0"/>
              <a:t>8</a:t>
            </a:r>
            <a:r>
              <a:rPr lang="en-US" dirty="0"/>
              <a:t>. Board of Directors: Oversees company strategy and needs to understand revenue distribution to make informed decisions.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33300"/>
                </a:solidFill>
                <a:latin typeface="Castellar" pitchFamily="18" charset="0"/>
              </a:rPr>
              <a:t>End users </a:t>
            </a:r>
            <a:endParaRPr lang="en-IN" sz="4800" dirty="0">
              <a:solidFill>
                <a:srgbClr val="3333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2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Short-term Solutions </a:t>
            </a:r>
          </a:p>
          <a:p>
            <a:r>
              <a:rPr lang="en-US" dirty="0" smtClean="0"/>
              <a:t>1</a:t>
            </a:r>
            <a:r>
              <a:rPr lang="en-US" dirty="0"/>
              <a:t>. Product Optimization:    - Analyze and improve Product B and C's pricing, packaging, and marketing strategies.    - Enhance product features and quality to increase sales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</a:t>
            </a:r>
            <a:r>
              <a:rPr lang="en-US" dirty="0"/>
              <a:t>. Sales Strategy Adjustment:    - Focus sales efforts on Product B and C to increase revenue.    - Offer incentives for sales teams to promote underperforming products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</a:t>
            </a:r>
            <a:r>
              <a:rPr lang="en-US" dirty="0"/>
              <a:t>. Marketing Campaigns:    - Launch targeted marketing campaigns to raise awareness and drive sales for Product B and 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Mid-term Solutions 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  <a:r>
              <a:rPr lang="en-US" dirty="0"/>
              <a:t>. New Product Development:    - Develop new products or services to diversify revenue streams.    - Conduct market research to identify </a:t>
            </a:r>
            <a:r>
              <a:rPr lang="en-US" dirty="0" smtClean="0"/>
              <a:t>opportunities</a:t>
            </a:r>
          </a:p>
          <a:p>
            <a:r>
              <a:rPr lang="en-US" dirty="0" smtClean="0"/>
              <a:t>.</a:t>
            </a:r>
            <a:r>
              <a:rPr lang="en-US" dirty="0"/>
              <a:t>2. Market Expansion:    - Explore new markets, geographies, or customer segments for existing products.    - Develop strategies to enter new markets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</a:t>
            </a:r>
            <a:r>
              <a:rPr lang="en-US" dirty="0"/>
              <a:t>. Partnerships and Collaborations:    - Form strategic partnerships to expand reach and revenue.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33300"/>
                </a:solidFill>
                <a:latin typeface="Castellar" pitchFamily="18" charset="0"/>
              </a:rPr>
              <a:t>Solutions </a:t>
            </a:r>
            <a:endParaRPr lang="en-IN" sz="4800" dirty="0">
              <a:solidFill>
                <a:srgbClr val="3333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4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548680"/>
            <a:ext cx="8229600" cy="5328592"/>
          </a:xfrm>
        </p:spPr>
        <p:txBody>
          <a:bodyPr>
            <a:normAutofit fontScale="92500"/>
          </a:bodyPr>
          <a:lstStyle/>
          <a:p>
            <a:r>
              <a:rPr lang="en-US" dirty="0"/>
              <a:t>Long-term Solutions </a:t>
            </a:r>
            <a:endParaRPr lang="en-US" dirty="0" smtClean="0"/>
          </a:p>
          <a:p>
            <a:r>
              <a:rPr lang="en-US" dirty="0" smtClean="0"/>
              <a:t>1</a:t>
            </a:r>
            <a:r>
              <a:rPr lang="en-US" dirty="0"/>
              <a:t>. Business Model Innovation:    - Explore new business models, such as subscription-based or service-oriented.    </a:t>
            </a:r>
            <a:r>
              <a:rPr lang="en-US" dirty="0" smtClean="0"/>
              <a:t>Develop </a:t>
            </a:r>
            <a:r>
              <a:rPr lang="en-US" dirty="0"/>
              <a:t>strategies to transform the business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</a:t>
            </a:r>
            <a:r>
              <a:rPr lang="en-US" dirty="0"/>
              <a:t>. Diversification through Acquisition:    - Consider acquiring companies or products to expand revenue streams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</a:t>
            </a:r>
            <a:r>
              <a:rPr lang="en-US" dirty="0"/>
              <a:t>. Continuous Monitoring and Improvement:    - Regularly review and analyze revenue distribution.    - Make adjustments to strategies as needed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r>
              <a:rPr lang="en-US" dirty="0" smtClean="0"/>
              <a:t>These </a:t>
            </a:r>
            <a:r>
              <a:rPr lang="en-US" dirty="0"/>
              <a:t>solutions aim to address the revenue imbalance by optimizing products, adjusting sales strategies, and exploring new opportunities.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Variables:</a:t>
            </a:r>
          </a:p>
          <a:p>
            <a:r>
              <a:rPr lang="en-US" dirty="0" smtClean="0"/>
              <a:t>1</a:t>
            </a:r>
            <a:r>
              <a:rPr lang="en-US" dirty="0"/>
              <a:t>. Product Line: The name of the product line (e.g., Product A, Product B, Product C, Miscellaneous</a:t>
            </a:r>
            <a:r>
              <a:rPr lang="en-US" dirty="0" smtClean="0"/>
              <a:t>)</a:t>
            </a:r>
          </a:p>
          <a:p>
            <a:r>
              <a:rPr lang="en-US" dirty="0" smtClean="0"/>
              <a:t>2</a:t>
            </a:r>
            <a:r>
              <a:rPr lang="en-US" dirty="0"/>
              <a:t>. Revenue: The total revenue for each product line (in dollars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3</a:t>
            </a:r>
            <a:r>
              <a:rPr lang="en-US" dirty="0"/>
              <a:t>. Percentage: The percentage of total revenue for each product </a:t>
            </a:r>
            <a:r>
              <a:rPr lang="en-US" dirty="0" err="1"/>
              <a:t>lineData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Characteristics:</a:t>
            </a:r>
          </a:p>
          <a:p>
            <a:r>
              <a:rPr lang="en-US" dirty="0" smtClean="0"/>
              <a:t>- </a:t>
            </a:r>
            <a:r>
              <a:rPr lang="en-US" dirty="0"/>
              <a:t>Sum of percentages equals 100</a:t>
            </a:r>
            <a:r>
              <a:rPr lang="en-US" dirty="0" smtClean="0"/>
              <a:t>%</a:t>
            </a:r>
          </a:p>
          <a:p>
            <a:r>
              <a:rPr lang="en-US" dirty="0" smtClean="0"/>
              <a:t>- </a:t>
            </a:r>
            <a:r>
              <a:rPr lang="en-US" dirty="0"/>
              <a:t>Revenue values are aggregated from sales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- </a:t>
            </a:r>
            <a:r>
              <a:rPr lang="en-US" dirty="0"/>
              <a:t>Data is based on actual financial records and has been reviewed for </a:t>
            </a:r>
            <a:r>
              <a:rPr lang="en-US" dirty="0" smtClean="0"/>
              <a:t>accuracy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Quality:- </a:t>
            </a:r>
            <a:r>
              <a:rPr lang="en-US" dirty="0"/>
              <a:t>Data is complete and consistent for the specified time period- No missing values or </a:t>
            </a:r>
            <a:r>
              <a:rPr lang="en-US" dirty="0" smtClean="0"/>
              <a:t>outliers</a:t>
            </a:r>
          </a:p>
          <a:p>
            <a:r>
              <a:rPr lang="en-US" dirty="0" smtClean="0"/>
              <a:t>- </a:t>
            </a:r>
            <a:r>
              <a:rPr lang="en-US" dirty="0"/>
              <a:t>Data has been validated against external sources (e.g., financial statements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Data </a:t>
            </a:r>
            <a:r>
              <a:rPr lang="en-US" b="1" dirty="0"/>
              <a:t>Source:- </a:t>
            </a:r>
            <a:r>
              <a:rPr lang="en-US" dirty="0"/>
              <a:t>Financial database of [Company Name]- Extracted and compiled by the Finance Team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333300"/>
                </a:solidFill>
                <a:latin typeface="Castellar" pitchFamily="18" charset="0"/>
              </a:rPr>
              <a:t>DATASET DESCRIPTION</a:t>
            </a:r>
            <a:endParaRPr lang="en-IN" sz="4800" dirty="0">
              <a:solidFill>
                <a:srgbClr val="3333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79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122</TotalTime>
  <Words>1167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Castellar</vt:lpstr>
      <vt:lpstr>Constantia</vt:lpstr>
      <vt:lpstr>Wingdings 2</vt:lpstr>
      <vt:lpstr>Paper</vt:lpstr>
      <vt:lpstr>EMPLOYEE DATA ANALYSIS USING EXCEL </vt:lpstr>
      <vt:lpstr>PROJECT TITLE</vt:lpstr>
      <vt:lpstr>AGENDA</vt:lpstr>
      <vt:lpstr>Problem statement </vt:lpstr>
      <vt:lpstr>Project overview </vt:lpstr>
      <vt:lpstr>End users </vt:lpstr>
      <vt:lpstr>Solutions </vt:lpstr>
      <vt:lpstr>PowerPoint Presentation</vt:lpstr>
      <vt:lpstr>DATASET DESCRIPTION</vt:lpstr>
      <vt:lpstr>Modelling approach</vt:lpstr>
      <vt:lpstr>PowerPoint Presentation</vt:lpstr>
      <vt:lpstr>RESULTS</vt:lpstr>
      <vt:lpstr>Conclusion…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gomathi</dc:creator>
  <cp:lastModifiedBy>Windows User</cp:lastModifiedBy>
  <cp:revision>14</cp:revision>
  <dcterms:created xsi:type="dcterms:W3CDTF">2024-09-09T12:50:18Z</dcterms:created>
  <dcterms:modified xsi:type="dcterms:W3CDTF">2024-09-09T17:14:00Z</dcterms:modified>
</cp:coreProperties>
</file>