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40F4C8-F30E-43F4-89CC-1EAC9D1BF6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36EC0C-1AC6-4DF1-A239-08BCEED0A8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6AEFA0-01C2-4214-A64D-31D53507D3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C04CA-5F9C-4745-98EF-369353621C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479A02-31B8-497F-949E-5BA7F03D5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50B4D-4EA0-470F-9839-68BDF50ACE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1F2135-E737-4DC5-9CB8-0179A9106C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64938-C23B-4403-82C8-B78F3B8D60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CDF9A-FBAB-44A1-9B1C-EA9451637C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D0D5C-66DD-4C65-8AE2-E29BD3CE0E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7CD55B-53D3-4865-B31F-B958311E56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97B5E-7F6D-48E9-BD62-A524B2980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DC93C52-CDC9-40FD-A0B0-E81D27A8CCBE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39960" y="0"/>
            <a:ext cx="1016748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4680" y="0"/>
            <a:ext cx="1008468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4680" y="0"/>
            <a:ext cx="1008468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2520"/>
            <a:ext cx="10092960" cy="566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4680" y="0"/>
            <a:ext cx="1008468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-4680" y="0"/>
            <a:ext cx="1008468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2520"/>
            <a:ext cx="10080000" cy="56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-4680" y="0"/>
            <a:ext cx="1008468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2023-12-01T15:45:37Z</dcterms:created>
  <dc:creator/>
  <dc:description/>
  <dc:language>ru-RU</dc:language>
  <cp:lastModifiedBy/>
  <dcterms:modified xsi:type="dcterms:W3CDTF">2023-12-01T16:00:52Z</dcterms:modified>
  <cp:revision>2</cp:revision>
  <dc:subject/>
  <dc:title/>
</cp:coreProperties>
</file>