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61" r:id="rId4"/>
    <p:sldId id="257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E6F649E-09D5-4D36-8513-A0D52DC7E6EB}" type="datetimeFigureOut">
              <a:rPr lang="hu-HU" smtClean="0"/>
              <a:t>2024. 11. 20.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9515-318C-42DF-8DF2-71D3CB9E0A7E}" type="slidenum">
              <a:rPr lang="hu-HU" smtClean="0"/>
              <a:t>‹#›</a:t>
            </a:fld>
            <a:endParaRPr lang="hu-H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24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649E-09D5-4D36-8513-A0D52DC7E6EB}" type="datetimeFigureOut">
              <a:rPr lang="hu-HU" smtClean="0"/>
              <a:t>2024. 11. 20.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9515-318C-42DF-8DF2-71D3CB9E0A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83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649E-09D5-4D36-8513-A0D52DC7E6EB}" type="datetimeFigureOut">
              <a:rPr lang="hu-HU" smtClean="0"/>
              <a:t>2024. 11. 20.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9515-318C-42DF-8DF2-71D3CB9E0A7E}" type="slidenum">
              <a:rPr lang="hu-HU" smtClean="0"/>
              <a:t>‹#›</a:t>
            </a:fld>
            <a:endParaRPr lang="hu-H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9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649E-09D5-4D36-8513-A0D52DC7E6EB}" type="datetimeFigureOut">
              <a:rPr lang="hu-HU" smtClean="0"/>
              <a:t>2024. 11. 20.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9515-318C-42DF-8DF2-71D3CB9E0A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237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649E-09D5-4D36-8513-A0D52DC7E6EB}" type="datetimeFigureOut">
              <a:rPr lang="hu-HU" smtClean="0"/>
              <a:t>2024. 11. 20.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9515-318C-42DF-8DF2-71D3CB9E0A7E}" type="slidenum">
              <a:rPr lang="hu-HU" smtClean="0"/>
              <a:t>‹#›</a:t>
            </a:fld>
            <a:endParaRPr lang="hu-H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74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649E-09D5-4D36-8513-A0D52DC7E6EB}" type="datetimeFigureOut">
              <a:rPr lang="hu-HU" smtClean="0"/>
              <a:t>2024. 11. 20.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9515-318C-42DF-8DF2-71D3CB9E0A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419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649E-09D5-4D36-8513-A0D52DC7E6EB}" type="datetimeFigureOut">
              <a:rPr lang="hu-HU" smtClean="0"/>
              <a:t>2024. 11. 20.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9515-318C-42DF-8DF2-71D3CB9E0A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25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649E-09D5-4D36-8513-A0D52DC7E6EB}" type="datetimeFigureOut">
              <a:rPr lang="hu-HU" smtClean="0"/>
              <a:t>2024. 11. 20.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9515-318C-42DF-8DF2-71D3CB9E0A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9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649E-09D5-4D36-8513-A0D52DC7E6EB}" type="datetimeFigureOut">
              <a:rPr lang="hu-HU" smtClean="0"/>
              <a:t>2024. 11. 20.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9515-318C-42DF-8DF2-71D3CB9E0A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973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649E-09D5-4D36-8513-A0D52DC7E6EB}" type="datetimeFigureOut">
              <a:rPr lang="hu-HU" smtClean="0"/>
              <a:t>2024. 11. 20.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9515-318C-42DF-8DF2-71D3CB9E0A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914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649E-09D5-4D36-8513-A0D52DC7E6EB}" type="datetimeFigureOut">
              <a:rPr lang="hu-HU" smtClean="0"/>
              <a:t>2024. 11. 20.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9515-318C-42DF-8DF2-71D3CB9E0A7E}" type="slidenum">
              <a:rPr lang="hu-HU" smtClean="0"/>
              <a:t>‹#›</a:t>
            </a:fld>
            <a:endParaRPr lang="hu-H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15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E6F649E-09D5-4D36-8513-A0D52DC7E6EB}" type="datetimeFigureOut">
              <a:rPr lang="hu-HU" smtClean="0"/>
              <a:t>2024. 11. 20.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4409515-318C-42DF-8DF2-71D3CB9E0A7E}" type="slidenum">
              <a:rPr lang="hu-HU" smtClean="0"/>
              <a:t>‹#›</a:t>
            </a:fld>
            <a:endParaRPr lang="hu-H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71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AHKKATT VIZSGAREMEK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Készítette</a:t>
            </a:r>
            <a:r>
              <a:rPr lang="en-US" dirty="0"/>
              <a:t>: </a:t>
            </a:r>
            <a:r>
              <a:rPr lang="en-US" dirty="0" err="1"/>
              <a:t>Ábrahám</a:t>
            </a:r>
            <a:r>
              <a:rPr lang="en-US" dirty="0"/>
              <a:t> </a:t>
            </a:r>
            <a:r>
              <a:rPr lang="en-US" dirty="0" err="1"/>
              <a:t>Hunor</a:t>
            </a:r>
            <a:r>
              <a:rPr lang="en-US" dirty="0"/>
              <a:t>, </a:t>
            </a:r>
            <a:r>
              <a:rPr lang="en-US" dirty="0" err="1"/>
              <a:t>Kovács</a:t>
            </a:r>
            <a:r>
              <a:rPr lang="en-US" dirty="0"/>
              <a:t> Kevin Attila, Takács </a:t>
            </a:r>
            <a:r>
              <a:rPr lang="en-US" dirty="0" err="1"/>
              <a:t>Tamás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401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Projektünkről</a:t>
            </a:r>
            <a:r>
              <a:rPr lang="en-US" dirty="0"/>
              <a:t>: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Cél</a:t>
            </a:r>
            <a:r>
              <a:rPr lang="hu-HU"/>
              <a:t>u</a:t>
            </a:r>
            <a:r>
              <a:rPr lang="en-US"/>
              <a:t>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utazási</a:t>
            </a:r>
            <a:r>
              <a:rPr lang="en-US" dirty="0"/>
              <a:t> </a:t>
            </a:r>
            <a:r>
              <a:rPr lang="en-US" dirty="0" err="1"/>
              <a:t>emlék</a:t>
            </a:r>
            <a:r>
              <a:rPr lang="en-US" dirty="0"/>
              <a:t> </a:t>
            </a:r>
            <a:r>
              <a:rPr lang="en-US" dirty="0" err="1"/>
              <a:t>kezelő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tervező</a:t>
            </a:r>
            <a:r>
              <a:rPr lang="en-US" dirty="0"/>
              <a:t> </a:t>
            </a:r>
            <a:r>
              <a:rPr lang="en-US" dirty="0" err="1"/>
              <a:t>webalkalmazás</a:t>
            </a:r>
            <a:r>
              <a:rPr lang="en-US" dirty="0"/>
              <a:t> </a:t>
            </a:r>
            <a:r>
              <a:rPr lang="en-US" dirty="0" err="1"/>
              <a:t>létrehozása</a:t>
            </a:r>
            <a:r>
              <a:rPr lang="en-US" dirty="0"/>
              <a:t>, </a:t>
            </a:r>
            <a:r>
              <a:rPr lang="en-US" dirty="0" err="1"/>
              <a:t>amelyben</a:t>
            </a:r>
            <a:r>
              <a:rPr lang="en-US" dirty="0"/>
              <a:t> a </a:t>
            </a:r>
            <a:r>
              <a:rPr lang="en-US" dirty="0" err="1"/>
              <a:t>felhasználó</a:t>
            </a:r>
            <a:r>
              <a:rPr lang="en-US" dirty="0"/>
              <a:t> </a:t>
            </a:r>
            <a:r>
              <a:rPr lang="en-US" dirty="0" err="1"/>
              <a:t>rögzítheti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megtett</a:t>
            </a:r>
            <a:r>
              <a:rPr lang="en-US" dirty="0"/>
              <a:t> </a:t>
            </a:r>
            <a:r>
              <a:rPr lang="en-US" dirty="0" err="1"/>
              <a:t>utait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azokhoz</a:t>
            </a:r>
            <a:r>
              <a:rPr lang="en-US" dirty="0"/>
              <a:t> </a:t>
            </a:r>
            <a:r>
              <a:rPr lang="en-US" dirty="0" err="1"/>
              <a:t>emlékeit</a:t>
            </a:r>
            <a:r>
              <a:rPr lang="en-US" dirty="0"/>
              <a:t>, </a:t>
            </a:r>
            <a:r>
              <a:rPr lang="en-US" dirty="0" err="1"/>
              <a:t>képeit</a:t>
            </a:r>
            <a:r>
              <a:rPr lang="en-US" dirty="0"/>
              <a:t>, </a:t>
            </a:r>
            <a:r>
              <a:rPr lang="en-US" dirty="0" err="1"/>
              <a:t>továbba</a:t>
            </a:r>
            <a:r>
              <a:rPr lang="en-US" dirty="0"/>
              <a:t> </a:t>
            </a:r>
            <a:r>
              <a:rPr lang="en-US" dirty="0" err="1"/>
              <a:t>ehhez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világtérkép</a:t>
            </a:r>
            <a:r>
              <a:rPr lang="en-US" dirty="0"/>
              <a:t>, </a:t>
            </a:r>
            <a:r>
              <a:rPr lang="en-US" dirty="0" err="1"/>
              <a:t>ahol</a:t>
            </a:r>
            <a:r>
              <a:rPr lang="en-US" dirty="0"/>
              <a:t> a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megtett</a:t>
            </a:r>
            <a:r>
              <a:rPr lang="en-US" dirty="0"/>
              <a:t> </a:t>
            </a:r>
            <a:r>
              <a:rPr lang="en-US" dirty="0" err="1"/>
              <a:t>utak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országok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 </a:t>
            </a:r>
            <a:r>
              <a:rPr lang="en-US" dirty="0" err="1"/>
              <a:t>szinezve</a:t>
            </a:r>
            <a:r>
              <a:rPr lang="en-US" dirty="0"/>
              <a:t>,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fajta</a:t>
            </a:r>
            <a:r>
              <a:rPr lang="en-US" dirty="0"/>
              <a:t> </a:t>
            </a:r>
            <a:r>
              <a:rPr lang="en-US" dirty="0" err="1"/>
              <a:t>néze</a:t>
            </a:r>
            <a:r>
              <a:rPr lang="hu-HU" dirty="0" err="1"/>
              <a:t>ttel</a:t>
            </a:r>
            <a:r>
              <a:rPr lang="hu-HU" dirty="0"/>
              <a:t> is kiegészítve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Ezen</a:t>
            </a:r>
            <a:r>
              <a:rPr lang="en-US" dirty="0"/>
              <a:t> </a:t>
            </a:r>
            <a:r>
              <a:rPr lang="en-US" dirty="0" err="1"/>
              <a:t>felül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utazástervező</a:t>
            </a:r>
            <a:r>
              <a:rPr lang="en-US" dirty="0"/>
              <a:t> </a:t>
            </a:r>
            <a:r>
              <a:rPr lang="en-US" dirty="0" err="1"/>
              <a:t>kisokos</a:t>
            </a:r>
            <a:r>
              <a:rPr lang="en-US" dirty="0"/>
              <a:t> </a:t>
            </a:r>
            <a:r>
              <a:rPr lang="en-US" dirty="0" err="1"/>
              <a:t>amely</a:t>
            </a:r>
            <a:r>
              <a:rPr lang="en-US" dirty="0"/>
              <a:t>, a m</a:t>
            </a:r>
            <a:r>
              <a:rPr lang="hu-HU" dirty="0"/>
              <a:t>ár megtett utak alapján és a felhasználó érdekeltségi beállít</a:t>
            </a:r>
            <a:r>
              <a:rPr lang="en-US" dirty="0"/>
              <a:t>á</a:t>
            </a:r>
            <a:r>
              <a:rPr lang="hu-HU" dirty="0" err="1"/>
              <a:t>sai</a:t>
            </a:r>
            <a:r>
              <a:rPr lang="hu-HU" dirty="0"/>
              <a:t> alapján ajánlásokat gyűjt a legjobb élmények érdekében.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Végül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éghajlati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kultúrális</a:t>
            </a:r>
            <a:r>
              <a:rPr lang="en-US" dirty="0"/>
              <a:t> </a:t>
            </a:r>
            <a:r>
              <a:rPr lang="en-US" dirty="0" err="1"/>
              <a:t>érdeklődő</a:t>
            </a:r>
            <a:r>
              <a:rPr lang="en-US" dirty="0"/>
              <a:t>, </a:t>
            </a:r>
            <a:r>
              <a:rPr lang="en-US" dirty="0" err="1"/>
              <a:t>ahol</a:t>
            </a:r>
            <a:r>
              <a:rPr lang="en-US" dirty="0"/>
              <a:t> a </a:t>
            </a:r>
            <a:r>
              <a:rPr lang="en-US" dirty="0" err="1"/>
              <a:t>felhasználók</a:t>
            </a:r>
            <a:r>
              <a:rPr lang="en-US" dirty="0"/>
              <a:t> </a:t>
            </a:r>
            <a:r>
              <a:rPr lang="en-US" dirty="0" err="1"/>
              <a:t>kapnak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rövid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lényegretörő</a:t>
            </a:r>
            <a:r>
              <a:rPr lang="en-US" dirty="0"/>
              <a:t> </a:t>
            </a:r>
            <a:r>
              <a:rPr lang="en-US" dirty="0" err="1"/>
              <a:t>leírást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éghajlatról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kultúráról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megoszthatják</a:t>
            </a:r>
            <a:r>
              <a:rPr lang="en-US" dirty="0"/>
              <a:t> </a:t>
            </a:r>
            <a:r>
              <a:rPr lang="en-US" dirty="0" err="1"/>
              <a:t>véleményeiket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kérdéseiket</a:t>
            </a:r>
            <a:r>
              <a:rPr lang="en-US" dirty="0"/>
              <a:t> </a:t>
            </a:r>
            <a:r>
              <a:rPr lang="en-US" dirty="0" err="1"/>
              <a:t>egymáshoz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névtelen</a:t>
            </a:r>
            <a:r>
              <a:rPr lang="en-US" dirty="0"/>
              <a:t> </a:t>
            </a:r>
            <a:r>
              <a:rPr lang="en-US" dirty="0" err="1"/>
              <a:t>komment</a:t>
            </a:r>
            <a:r>
              <a:rPr lang="en-US" dirty="0"/>
              <a:t> </a:t>
            </a:r>
            <a:r>
              <a:rPr lang="en-US" dirty="0" err="1"/>
              <a:t>szekcióban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PPT </a:t>
            </a:r>
            <a:r>
              <a:rPr lang="en-US" dirty="0" err="1"/>
              <a:t>további</a:t>
            </a:r>
            <a:r>
              <a:rPr lang="en-US" dirty="0"/>
              <a:t> </a:t>
            </a:r>
            <a:r>
              <a:rPr lang="en-US" dirty="0" err="1"/>
              <a:t>része</a:t>
            </a:r>
            <a:r>
              <a:rPr lang="en-US" dirty="0"/>
              <a:t>, </a:t>
            </a:r>
            <a:r>
              <a:rPr lang="en-US" dirty="0" err="1"/>
              <a:t>megmutatja</a:t>
            </a:r>
            <a:r>
              <a:rPr lang="en-US" dirty="0"/>
              <a:t> </a:t>
            </a:r>
            <a:r>
              <a:rPr lang="en-US" dirty="0" err="1"/>
              <a:t>ebből</a:t>
            </a:r>
            <a:r>
              <a:rPr lang="en-US" dirty="0"/>
              <a:t> </a:t>
            </a:r>
            <a:r>
              <a:rPr lang="en-US" dirty="0" err="1"/>
              <a:t>mennyi</a:t>
            </a:r>
            <a:r>
              <a:rPr lang="en-US" dirty="0"/>
              <a:t> van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készen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577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Adatbázis</a:t>
            </a:r>
            <a:r>
              <a:rPr lang="en-US" dirty="0"/>
              <a:t>, </a:t>
            </a:r>
            <a:r>
              <a:rPr lang="en-US" dirty="0" err="1"/>
              <a:t>kapcsolatok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220" y="2084832"/>
            <a:ext cx="697418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4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page, Sign up, sign in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Az</a:t>
            </a:r>
            <a:r>
              <a:rPr lang="en-US" dirty="0"/>
              <a:t> index </a:t>
            </a:r>
            <a:r>
              <a:rPr lang="en-US" dirty="0" err="1"/>
              <a:t>fileban</a:t>
            </a:r>
            <a:r>
              <a:rPr lang="en-US" dirty="0"/>
              <a:t> JS </a:t>
            </a:r>
            <a:r>
              <a:rPr lang="en-US" dirty="0" err="1"/>
              <a:t>segítségével</a:t>
            </a:r>
            <a:r>
              <a:rPr lang="en-US" dirty="0"/>
              <a:t> </a:t>
            </a:r>
            <a:r>
              <a:rPr lang="en-US" dirty="0" err="1"/>
              <a:t>betöltjük</a:t>
            </a:r>
            <a:r>
              <a:rPr lang="en-US" dirty="0"/>
              <a:t> a home </a:t>
            </a:r>
            <a:r>
              <a:rPr lang="en-US" dirty="0" err="1"/>
              <a:t>oldalt</a:t>
            </a:r>
            <a:r>
              <a:rPr lang="en-US" dirty="0"/>
              <a:t>, a </a:t>
            </a:r>
            <a:r>
              <a:rPr lang="en-US" dirty="0" err="1"/>
              <a:t>weblap</a:t>
            </a:r>
            <a:r>
              <a:rPr lang="en-US" dirty="0"/>
              <a:t> </a:t>
            </a:r>
            <a:r>
              <a:rPr lang="en-US" dirty="0" err="1"/>
              <a:t>megnyitásakor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tárul</a:t>
            </a:r>
            <a:r>
              <a:rPr lang="en-US" dirty="0"/>
              <a:t> </a:t>
            </a:r>
            <a:r>
              <a:rPr lang="en-US" dirty="0" err="1"/>
              <a:t>szemünk</a:t>
            </a:r>
            <a:r>
              <a:rPr lang="en-US" dirty="0"/>
              <a:t> </a:t>
            </a:r>
            <a:r>
              <a:rPr lang="en-US" dirty="0" err="1"/>
              <a:t>elé</a:t>
            </a:r>
            <a:r>
              <a:rPr lang="en-US" dirty="0"/>
              <a:t>, </a:t>
            </a:r>
            <a:r>
              <a:rPr lang="en-US" dirty="0" err="1"/>
              <a:t>innen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eljutni</a:t>
            </a:r>
            <a:r>
              <a:rPr lang="en-US" dirty="0"/>
              <a:t> a Sign In, </a:t>
            </a:r>
            <a:r>
              <a:rPr lang="en-US" dirty="0" err="1"/>
              <a:t>és</a:t>
            </a:r>
            <a:r>
              <a:rPr lang="en-US" dirty="0"/>
              <a:t> Sign Up </a:t>
            </a:r>
            <a:r>
              <a:rPr lang="en-US" dirty="0" err="1"/>
              <a:t>oldalakra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Teljesen</a:t>
            </a:r>
            <a:r>
              <a:rPr lang="en-US" dirty="0"/>
              <a:t> </a:t>
            </a:r>
            <a:r>
              <a:rPr lang="en-US" dirty="0" err="1"/>
              <a:t>működőképes</a:t>
            </a:r>
            <a:r>
              <a:rPr lang="en-US" dirty="0"/>
              <a:t>, </a:t>
            </a:r>
            <a:r>
              <a:rPr lang="en-US" dirty="0" err="1"/>
              <a:t>adatbázisba</a:t>
            </a:r>
            <a:r>
              <a:rPr lang="en-US" dirty="0"/>
              <a:t> API-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felhasználónév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password_hash</a:t>
            </a:r>
            <a:r>
              <a:rPr lang="en-US" dirty="0"/>
              <a:t> van </a:t>
            </a:r>
            <a:r>
              <a:rPr lang="en-US" dirty="0" err="1"/>
              <a:t>mentve</a:t>
            </a:r>
            <a:r>
              <a:rPr lang="en-US" dirty="0"/>
              <a:t>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100" y="3829960"/>
            <a:ext cx="5518292" cy="2680567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37" y="3829960"/>
            <a:ext cx="5638800" cy="2765239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12968"/>
            <a:ext cx="3651537" cy="179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4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MAP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Bejelentkezést</a:t>
            </a:r>
            <a:r>
              <a:rPr lang="en-US" dirty="0"/>
              <a:t> </a:t>
            </a:r>
            <a:r>
              <a:rPr lang="en-US" dirty="0" err="1"/>
              <a:t>követően</a:t>
            </a:r>
            <a:r>
              <a:rPr lang="en-US" dirty="0"/>
              <a:t> a </a:t>
            </a:r>
            <a:r>
              <a:rPr lang="en-US" dirty="0" err="1"/>
              <a:t>világtérkép</a:t>
            </a:r>
            <a:r>
              <a:rPr lang="en-US" dirty="0"/>
              <a:t> </a:t>
            </a:r>
            <a:r>
              <a:rPr lang="en-US" dirty="0" err="1"/>
              <a:t>tárul</a:t>
            </a:r>
            <a:r>
              <a:rPr lang="en-US" dirty="0"/>
              <a:t> </a:t>
            </a:r>
            <a:r>
              <a:rPr lang="en-US" dirty="0" err="1"/>
              <a:t>elénk</a:t>
            </a:r>
            <a:r>
              <a:rPr lang="en-US" dirty="0"/>
              <a:t>, </a:t>
            </a:r>
            <a:r>
              <a:rPr lang="en-US" dirty="0" err="1"/>
              <a:t>ahol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megoldottuk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országok</a:t>
            </a:r>
            <a:r>
              <a:rPr lang="en-US" dirty="0"/>
              <a:t> neve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azonosítója</a:t>
            </a:r>
            <a:r>
              <a:rPr lang="en-US" dirty="0"/>
              <a:t> </a:t>
            </a:r>
            <a:r>
              <a:rPr lang="en-US" dirty="0" err="1"/>
              <a:t>tovább</a:t>
            </a:r>
            <a:r>
              <a:rPr lang="hu-HU" dirty="0"/>
              <a:t>á</a:t>
            </a:r>
            <a:r>
              <a:rPr lang="en-US" dirty="0"/>
              <a:t>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zászlaja</a:t>
            </a:r>
            <a:r>
              <a:rPr lang="en-US" dirty="0"/>
              <a:t> </a:t>
            </a:r>
            <a:r>
              <a:rPr lang="en-US" dirty="0" err="1"/>
              <a:t>látható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Ehhez</a:t>
            </a:r>
            <a:r>
              <a:rPr lang="en-US" dirty="0"/>
              <a:t> a </a:t>
            </a:r>
            <a:r>
              <a:rPr lang="en-US" dirty="0" err="1"/>
              <a:t>térképet</a:t>
            </a:r>
            <a:r>
              <a:rPr lang="en-US" dirty="0"/>
              <a:t> SVG </a:t>
            </a:r>
            <a:r>
              <a:rPr lang="en-US" dirty="0" err="1"/>
              <a:t>formátumban</a:t>
            </a:r>
            <a:r>
              <a:rPr lang="en-US" dirty="0"/>
              <a:t> </a:t>
            </a:r>
            <a:r>
              <a:rPr lang="en-US" dirty="0" err="1"/>
              <a:t>töltöttük</a:t>
            </a:r>
            <a:r>
              <a:rPr lang="en-US" dirty="0"/>
              <a:t> 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</a:t>
            </a:r>
            <a:r>
              <a:rPr lang="en-US" dirty="0" err="1"/>
              <a:t>zászlók</a:t>
            </a:r>
            <a:r>
              <a:rPr lang="en-US" dirty="0"/>
              <a:t> </a:t>
            </a:r>
            <a:r>
              <a:rPr lang="en-US" dirty="0" err="1"/>
              <a:t>hozzá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ingyenes</a:t>
            </a:r>
            <a:r>
              <a:rPr lang="en-US" dirty="0"/>
              <a:t> </a:t>
            </a:r>
            <a:r>
              <a:rPr lang="en-US" dirty="0" err="1"/>
              <a:t>külső</a:t>
            </a:r>
            <a:r>
              <a:rPr lang="en-US" dirty="0"/>
              <a:t> API-n </a:t>
            </a:r>
            <a:r>
              <a:rPr lang="en-US" dirty="0" err="1"/>
              <a:t>keresztül</a:t>
            </a:r>
            <a:r>
              <a:rPr lang="en-US" dirty="0"/>
              <a:t> </a:t>
            </a:r>
            <a:r>
              <a:rPr lang="en-US" dirty="0" err="1"/>
              <a:t>töltödnek</a:t>
            </a:r>
            <a:r>
              <a:rPr lang="en-US" dirty="0"/>
              <a:t> 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országokhoz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JSON </a:t>
            </a:r>
            <a:r>
              <a:rPr lang="en-US" dirty="0" err="1"/>
              <a:t>fájlunk</a:t>
            </a:r>
            <a:r>
              <a:rPr lang="en-US" dirty="0"/>
              <a:t>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országok</a:t>
            </a:r>
            <a:r>
              <a:rPr lang="en-US" dirty="0"/>
              <a:t> SVG-ben </a:t>
            </a:r>
            <a:r>
              <a:rPr lang="en-US" dirty="0" err="1"/>
              <a:t>használt</a:t>
            </a:r>
            <a:r>
              <a:rPr lang="en-US" dirty="0"/>
              <a:t> Alpha 2-es </a:t>
            </a:r>
            <a:r>
              <a:rPr lang="en-US" dirty="0" err="1"/>
              <a:t>kódját</a:t>
            </a:r>
            <a:r>
              <a:rPr lang="en-US" dirty="0"/>
              <a:t> </a:t>
            </a:r>
            <a:r>
              <a:rPr lang="en-US" dirty="0" err="1"/>
              <a:t>párosítja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adatbázisban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 Alpha 3-as </a:t>
            </a:r>
            <a:r>
              <a:rPr lang="en-US" dirty="0" err="1"/>
              <a:t>kóddal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</a:t>
            </a:r>
            <a:r>
              <a:rPr lang="en-US" dirty="0" err="1"/>
              <a:t>térképen</a:t>
            </a:r>
            <a:r>
              <a:rPr lang="en-US" dirty="0"/>
              <a:t> </a:t>
            </a:r>
            <a:r>
              <a:rPr lang="en-US" dirty="0" err="1"/>
              <a:t>történő</a:t>
            </a:r>
            <a:r>
              <a:rPr lang="en-US" dirty="0"/>
              <a:t> </a:t>
            </a:r>
            <a:r>
              <a:rPr lang="en-US" dirty="0" err="1"/>
              <a:t>mozgást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kattintás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JS </a:t>
            </a:r>
            <a:r>
              <a:rPr lang="en-US" dirty="0" err="1"/>
              <a:t>trackeli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érzékeli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0" y="121506"/>
            <a:ext cx="4061305" cy="196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1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KÖSZÖNJÜK A FIGYELMET!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v"/>
            </a:pPr>
            <a:r>
              <a:rPr lang="en-US" sz="2400" dirty="0" err="1"/>
              <a:t>Projektünk</a:t>
            </a:r>
            <a:r>
              <a:rPr lang="en-US" sz="2400" dirty="0"/>
              <a:t> </a:t>
            </a:r>
            <a:r>
              <a:rPr lang="en-US" sz="2400" dirty="0" err="1"/>
              <a:t>egyelőre</a:t>
            </a:r>
            <a:r>
              <a:rPr lang="en-US" sz="2400" dirty="0"/>
              <a:t> </a:t>
            </a:r>
            <a:r>
              <a:rPr lang="en-US" sz="2400" dirty="0" err="1"/>
              <a:t>itt</a:t>
            </a:r>
            <a:r>
              <a:rPr lang="en-US" sz="2400" dirty="0"/>
              <a:t> tart, </a:t>
            </a:r>
            <a:r>
              <a:rPr lang="en-US" sz="2400" dirty="0" err="1"/>
              <a:t>véleményünk</a:t>
            </a:r>
            <a:r>
              <a:rPr lang="en-US" sz="2400" dirty="0"/>
              <a:t> </a:t>
            </a:r>
            <a:r>
              <a:rPr lang="en-US" sz="2400" dirty="0" err="1"/>
              <a:t>szerint</a:t>
            </a:r>
            <a:r>
              <a:rPr lang="en-US" sz="2400" dirty="0"/>
              <a:t> </a:t>
            </a:r>
            <a:r>
              <a:rPr lang="en-US" sz="2400" dirty="0" err="1"/>
              <a:t>lassan</a:t>
            </a:r>
            <a:r>
              <a:rPr lang="en-US" sz="2400" dirty="0"/>
              <a:t> </a:t>
            </a:r>
            <a:r>
              <a:rPr lang="en-US" sz="2400" dirty="0" err="1"/>
              <a:t>félúton</a:t>
            </a:r>
            <a:r>
              <a:rPr lang="en-US" sz="2400" dirty="0"/>
              <a:t> </a:t>
            </a:r>
            <a:r>
              <a:rPr lang="en-US" sz="2400" dirty="0" err="1"/>
              <a:t>járunk</a:t>
            </a:r>
            <a:r>
              <a:rPr lang="en-US" sz="2400" dirty="0"/>
              <a:t>, </a:t>
            </a:r>
            <a:r>
              <a:rPr lang="en-US" sz="2400" dirty="0" err="1"/>
              <a:t>bízunk</a:t>
            </a:r>
            <a:r>
              <a:rPr lang="en-US" sz="2400" dirty="0"/>
              <a:t> benne, </a:t>
            </a:r>
            <a:r>
              <a:rPr lang="en-US" sz="2400" dirty="0" err="1"/>
              <a:t>hogy</a:t>
            </a:r>
            <a:r>
              <a:rPr lang="en-US" sz="2400" dirty="0"/>
              <a:t> </a:t>
            </a:r>
            <a:r>
              <a:rPr lang="en-US" sz="2400" dirty="0" err="1"/>
              <a:t>bőven</a:t>
            </a:r>
            <a:r>
              <a:rPr lang="en-US" sz="2400" dirty="0"/>
              <a:t> a </a:t>
            </a:r>
            <a:r>
              <a:rPr lang="en-US" sz="2400" dirty="0" err="1"/>
              <a:t>határidő</a:t>
            </a:r>
            <a:r>
              <a:rPr lang="en-US" sz="2400" dirty="0"/>
              <a:t> </a:t>
            </a:r>
            <a:r>
              <a:rPr lang="en-US" sz="2400" dirty="0" err="1"/>
              <a:t>előtt</a:t>
            </a:r>
            <a:r>
              <a:rPr lang="en-US" sz="2400" dirty="0"/>
              <a:t> </a:t>
            </a:r>
            <a:r>
              <a:rPr lang="en-US" sz="2400" dirty="0" err="1"/>
              <a:t>készen</a:t>
            </a:r>
            <a:r>
              <a:rPr lang="en-US" sz="2400" dirty="0"/>
              <a:t> </a:t>
            </a:r>
            <a:r>
              <a:rPr lang="en-US" sz="2400" dirty="0" err="1"/>
              <a:t>leszünk</a:t>
            </a:r>
            <a:r>
              <a:rPr lang="en-US" sz="2400" dirty="0"/>
              <a:t>, </a:t>
            </a:r>
            <a:r>
              <a:rPr lang="en-US" sz="2400" dirty="0" err="1"/>
              <a:t>és</a:t>
            </a:r>
            <a:r>
              <a:rPr lang="en-US" sz="2400" dirty="0"/>
              <a:t> </a:t>
            </a:r>
            <a:r>
              <a:rPr lang="en-US" sz="2400" dirty="0" err="1"/>
              <a:t>marad</a:t>
            </a:r>
            <a:r>
              <a:rPr lang="en-US" sz="2400" dirty="0"/>
              <a:t> </a:t>
            </a:r>
            <a:r>
              <a:rPr lang="en-US" sz="2400" dirty="0" err="1"/>
              <a:t>elég</a:t>
            </a:r>
            <a:r>
              <a:rPr lang="en-US" sz="2400" dirty="0"/>
              <a:t> </a:t>
            </a:r>
            <a:r>
              <a:rPr lang="en-US" sz="2400" dirty="0" err="1"/>
              <a:t>időnk</a:t>
            </a:r>
            <a:r>
              <a:rPr lang="en-US" sz="2400" dirty="0"/>
              <a:t> </a:t>
            </a:r>
            <a:r>
              <a:rPr lang="en-US" sz="2400" dirty="0" err="1"/>
              <a:t>tesztelni</a:t>
            </a:r>
            <a:r>
              <a:rPr lang="en-US" sz="2400" dirty="0"/>
              <a:t>, </a:t>
            </a:r>
            <a:r>
              <a:rPr lang="en-US" sz="2400" dirty="0" err="1"/>
              <a:t>és</a:t>
            </a:r>
            <a:r>
              <a:rPr lang="en-US" sz="2400" dirty="0"/>
              <a:t> </a:t>
            </a:r>
            <a:r>
              <a:rPr lang="en-US" sz="2400" dirty="0" err="1"/>
              <a:t>módosításokat</a:t>
            </a:r>
            <a:r>
              <a:rPr lang="en-US" sz="2400" dirty="0"/>
              <a:t> </a:t>
            </a:r>
            <a:r>
              <a:rPr lang="en-US" sz="2400" dirty="0" err="1"/>
              <a:t>eszközölni</a:t>
            </a:r>
            <a:r>
              <a:rPr lang="en-US" sz="2400" dirty="0"/>
              <a:t> is.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930080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ál">
  <a:themeElements>
    <a:clrScheme name="Integrá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á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á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58</TotalTime>
  <Words>309</Words>
  <Application>Microsoft Office PowerPoint</Application>
  <PresentationFormat>Szélesvásznú</PresentationFormat>
  <Paragraphs>19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Tw Cen MT</vt:lpstr>
      <vt:lpstr>Tw Cen MT Condensed</vt:lpstr>
      <vt:lpstr>Wingdings</vt:lpstr>
      <vt:lpstr>Wingdings 3</vt:lpstr>
      <vt:lpstr>Integrál</vt:lpstr>
      <vt:lpstr>AHKKATT VIZSGAREMEK</vt:lpstr>
      <vt:lpstr>Projektünkről:</vt:lpstr>
      <vt:lpstr>Adatbázis, kapcsolatok</vt:lpstr>
      <vt:lpstr>Home page, Sign up, sign in</vt:lpstr>
      <vt:lpstr>WORLD MAP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AHKKATT VIZSGAREMEK</dc:title>
  <dc:creator>Tamés Takács</dc:creator>
  <cp:lastModifiedBy>Takács Tamás</cp:lastModifiedBy>
  <cp:revision>17</cp:revision>
  <dcterms:created xsi:type="dcterms:W3CDTF">2024-11-19T14:30:56Z</dcterms:created>
  <dcterms:modified xsi:type="dcterms:W3CDTF">2024-11-20T07:29:19Z</dcterms:modified>
</cp:coreProperties>
</file>