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8" r:id="rId3"/>
    <p:sldId id="266" r:id="rId4"/>
    <p:sldId id="264" r:id="rId5"/>
    <p:sldId id="267" r:id="rId6"/>
    <p:sldId id="262" r:id="rId7"/>
    <p:sldId id="303" r:id="rId8"/>
    <p:sldId id="272" r:id="rId9"/>
  </p:sldIdLst>
  <p:sldSz cx="12192000" cy="6858000"/>
  <p:notesSz cx="6858000" cy="9144000"/>
  <p:embeddedFontLst>
    <p:embeddedFont>
      <p:font typeface="나눔스퀘어" panose="020B0600000101010101" pitchFamily="50" charset="-127"/>
      <p:regular r:id="rId11"/>
    </p:embeddedFont>
    <p:embeddedFont>
      <p:font typeface="나눔스퀘어 Bold" panose="020B0600000101010101" pitchFamily="50" charset="-127"/>
      <p:bold r:id="rId12"/>
    </p:embeddedFont>
    <p:embeddedFont>
      <p:font typeface="나눔스퀘어 Extra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8688"/>
    <a:srgbClr val="EA5A38"/>
    <a:srgbClr val="ECC402"/>
    <a:srgbClr val="B26E73"/>
    <a:srgbClr val="BB8084"/>
    <a:srgbClr val="965055"/>
    <a:srgbClr val="736C64"/>
    <a:srgbClr val="B8A99D"/>
    <a:srgbClr val="B4A496"/>
    <a:srgbClr val="BBA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627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7DFE7-DF79-40D8-BFB2-242FBADF526A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95B6C-2630-487C-ADDC-EF9390CE96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5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95B6C-2630-487C-ADDC-EF9390CE96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33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95B6C-2630-487C-ADDC-EF9390CE96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95B6C-2630-487C-ADDC-EF9390CE96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167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95B6C-2630-487C-ADDC-EF9390CE96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82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95B6C-2630-487C-ADDC-EF9390CE96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79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95B6C-2630-487C-ADDC-EF9390CE96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38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95B6C-2630-487C-ADDC-EF9390CE96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2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59C28-FA4B-4956-A77C-F10C3AF72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E0997E-F946-45B7-92DD-895AB64EA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AAF92-D224-4E37-9920-E084B42C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807-C971-4AC8-B891-EDD9FA48318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E91B8-F0B5-4800-B8F7-9CD30F42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03DD2-5B9F-4C36-98DE-D2C1E044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CC4-D90E-45A9-8F2A-E1FA3181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8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D0F40-69E3-4A77-97F2-33F380CA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525F96-8B6B-4F42-AB29-2230E5F3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586071-3976-4ECF-96C1-FF06433D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807-C971-4AC8-B891-EDD9FA48318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EA18B-20A5-4BFB-AAB8-5CE0DCAE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6FBE-DAFE-48D4-BB42-85D52F10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CC4-D90E-45A9-8F2A-E1FA3181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7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5D585E-8DCA-4769-8308-B0A9DFD3E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1E6DF9-F3A7-41EF-8D44-46FE9E9DC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FBB77-CDC6-4D51-A98D-8FBF75CD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807-C971-4AC8-B891-EDD9FA48318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25B1F-BAC3-4F75-A79C-6FBFC255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2F225-814E-4334-BB34-1CE5BB6E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CC4-D90E-45A9-8F2A-E1FA3181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23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EF4AB-FA8E-4828-BADB-CC9D9DE43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96111E-4586-4D6D-8CDE-24310A74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96385-06D3-4B2A-A145-5C469B9D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FDF8-EC33-4E57-A6D1-0447A257FBFF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1E10D-BDB2-4F8E-B8B8-C53D7CCA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99112-4282-42C8-AF1F-AB422B52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8E7F-7821-43C5-B5EF-F2CA26738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35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E4D1B-B097-41F3-B6C6-7453E6FF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15AC5-8595-4AA2-A0FA-76C5ADBBA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CDFF3-E6F7-468A-906B-0E6B0EAE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FDF8-EC33-4E57-A6D1-0447A257FBFF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89EEF-D99F-4CD5-9B70-9F367E5D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55236-5D99-4828-87A4-7379E1C7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8E7F-7821-43C5-B5EF-F2CA26738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24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58711-3D82-40F1-B28F-48107242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AA538-8E76-46A9-9545-244EDE095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A00AD-670F-437C-922E-29A71A41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FDF8-EC33-4E57-A6D1-0447A257FBFF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932E1-99C7-4BF4-85C9-37EC3C7F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04C54-BB62-4ED6-8BA1-CBAE311E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8E7F-7821-43C5-B5EF-F2CA26738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90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B1BE4-0A7F-414C-9A2C-F6B24A1F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B8B48-EDAB-43AB-994E-97AE9D624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AD9D3-169B-4F3C-9762-9676860CB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5E9BF-A913-4AA0-8E48-D9845585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FDF8-EC33-4E57-A6D1-0447A257FBFF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597DE-6933-4502-8923-5F5E8816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47457-5265-43AE-A283-E6949409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8E7F-7821-43C5-B5EF-F2CA26738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67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5BF7A-C842-4F9D-89A1-5FC535EA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FE66F-0360-4AFC-B6DD-8D16F8017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A1C26-E418-4326-A5A9-E4E45FC78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193CF7-D8C7-4814-BD65-05FAA7414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C753AA-8C06-425B-B7BA-7BF2911C5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F1C9B-95CD-42FD-9299-40B528DB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FDF8-EC33-4E57-A6D1-0447A257FBFF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6825E0-520D-4578-872B-44737BBB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1D3B1C-0DF4-4C31-A212-4CE17A61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8E7F-7821-43C5-B5EF-F2CA26738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652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1282C-AEC2-44FF-A126-AB2BEF7D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936FFE-BE92-4ACE-A973-766F98B4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FDF8-EC33-4E57-A6D1-0447A257FBFF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BE84A6-5EA0-4264-80C0-F8374807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42F2C0-F0B0-4988-A1FB-5445FFF1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8E7F-7821-43C5-B5EF-F2CA26738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63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4527A4-5BE7-4BF8-9566-F4A4631D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FDF8-EC33-4E57-A6D1-0447A257FBFF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D70FD8-428D-4288-8770-3AA11ACE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989D05-AB71-40C0-9C47-1FEF3DD0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8E7F-7821-43C5-B5EF-F2CA26738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07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E8B5A-8A90-42F3-9E76-E6E4C753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EB265-FB13-482D-B0E5-020CE2C2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2F7BEA-4AF0-48C5-90A8-CE6715D25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FC60C-149E-442C-9C58-80054AF2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FDF8-EC33-4E57-A6D1-0447A257FBFF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99146-0D26-41D8-8DF1-3C9ECD47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7C815A-F572-48F4-8054-732A0AF8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8E7F-7821-43C5-B5EF-F2CA26738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9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59A09-3805-45EB-B84E-04533969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1E9A0-9993-42B7-A9C1-7DB11B6A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7501A-4BAC-4811-9141-0E9C3FF7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807-C971-4AC8-B891-EDD9FA48318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C3B28-4A21-4CC7-B810-138A8DE6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EE3D9-30B3-45E2-90EE-0BD09C31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CC4-D90E-45A9-8F2A-E1FA3181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861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4399B-D1CB-40EF-87DE-7EC8BC27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0B90DF-389A-4F56-8845-36B8C8BB1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F71321-280D-4CAC-A1BC-65137F6D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5FC253-EB8F-4C75-B25E-138A6993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FDF8-EC33-4E57-A6D1-0447A257FBFF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14708-4F2B-4DB1-B212-E4AF3AB2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01D47-8C25-40CA-827F-1FEF4AE0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8E7F-7821-43C5-B5EF-F2CA26738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937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E504B-5FE4-4BC2-9F97-C2FDF680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2C4EE-484F-4504-BA30-061FFB52E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12D64-9374-4F33-A137-633AC568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FDF8-EC33-4E57-A6D1-0447A257FBFF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31C3B-62A4-43EF-858D-C697376A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C100E-9064-46B1-892B-362D32CC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8E7F-7821-43C5-B5EF-F2CA26738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251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6B3062-D861-4DD2-8584-8178D85E7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1EBDA0-ADE1-4F68-8BEF-B226C508D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B5A0F-E75D-4C4B-A91D-4A9F85E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FDF8-EC33-4E57-A6D1-0447A257FBFF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9FF0B-35E6-4D9A-9B42-6E92EC4C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222E7-A19B-422D-AF8D-07B2FFBE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8E7F-7821-43C5-B5EF-F2CA26738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9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0BEFF-2A55-416B-9874-5A141C30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8E70D-26AC-4B5B-976A-2206C3D6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C4216-7702-49F1-A4F7-BA5ECEEB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807-C971-4AC8-B891-EDD9FA48318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16586-1CC6-420B-87D2-F3746ABC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2662C-F86E-4732-A6CB-110EECC6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CC4-D90E-45A9-8F2A-E1FA3181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5E21C-8BA5-432D-91DA-7B9C792E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B18C3-4957-4B73-B12D-CF5DE2801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2911B1-9BE2-4E84-9929-E94ED2D14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9E8DD7-4123-41BB-B9A7-8D280956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807-C971-4AC8-B891-EDD9FA48318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2BF88-767B-41C2-A13C-499D5A26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5280F-9B1C-49AA-B58E-1E78FD6A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CC4-D90E-45A9-8F2A-E1FA3181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7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168C3-BDD9-49EC-9256-9BC535D7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154801-F69B-4E51-8541-E713D26D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0C6BB2-A779-4DA1-81D7-ABEE7A186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E5EA92-AC21-4826-9D85-20BADD680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AC03CB-5FA4-48A6-884F-8295C26E6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5D81EF-2152-4FC9-B03C-02B8FCD0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807-C971-4AC8-B891-EDD9FA48318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45E57F-C8B6-4428-B1CD-6B86FC88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6BCD2E-88A9-4AEB-A515-93E206D8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CC4-D90E-45A9-8F2A-E1FA3181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5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4463D-3312-46F9-A7C3-AA1D328C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AA8C90-DD45-4098-B766-9397B957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807-C971-4AC8-B891-EDD9FA48318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166127-8F61-4755-963B-32018C51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F3AAF5-7888-4391-B798-FB5DB27E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CC4-D90E-45A9-8F2A-E1FA3181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91C6D1-2872-411C-B14B-790543EE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807-C971-4AC8-B891-EDD9FA48318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F5392E-F6EE-4F45-B563-415C8F9E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3F4CFB-0F54-4DC8-A29C-8F207CA0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CC4-D90E-45A9-8F2A-E1FA3181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3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472BD-1837-45A7-B6EE-D44DE895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DBEBF-8488-412C-905D-BA34D3B18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E73AB9-44BA-4C0C-89A3-F473070CF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8F78B-E336-49F8-A8FA-4C3E7995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807-C971-4AC8-B891-EDD9FA48318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5CD8FD-A223-4E86-8076-85A15522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BF08D-2E7B-4856-B107-1E40BC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CC4-D90E-45A9-8F2A-E1FA3181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5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CC2BD-1D6C-49B4-BC75-7B48C10E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6BC52-8399-4A8C-93FB-6369AF4DF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1B25C6-0073-42CD-AB57-9B7A78776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FC1B74-60E3-41B5-B318-9F12F1B2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807-C971-4AC8-B891-EDD9FA48318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98E74-60A1-4625-AE69-7CCB4C9C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CB13E-E362-4CD2-BC65-9CE1F10D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9CC4-D90E-45A9-8F2A-E1FA3181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8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4C48D6-4495-4755-BFF3-13427817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C9208C-C77F-464D-AAFE-69CDEA9F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310D4-0481-46B9-9C69-156F2929F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10807-C971-4AC8-B891-EDD9FA483180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66DED-92C4-4CAD-B3F1-8A661A8A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B4EE2-76CE-4A6A-B768-CD21F0CFF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9CC4-D90E-45A9-8F2A-E1FA31814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6B00EF-65EC-4E60-A7DC-8883FD39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3CAC30-EB08-4FB9-B77E-BAD422A2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66374-61BF-45A0-80A7-00B58FC8A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FDF8-EC33-4E57-A6D1-0447A257FBFF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90305-1221-4710-AC45-FE3EB15CD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A7851-0AA1-4470-A73F-6F49A941E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38E7F-7821-43C5-B5EF-F2CA26738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9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8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12B3DD-94F1-4E4B-AE00-CD4331991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BC66A4-33F5-42D3-A909-8C2499B88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68" y="766921"/>
            <a:ext cx="4089680" cy="532415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DA0AAD-3762-4A39-AE69-72CBE82CF5A0}"/>
              </a:ext>
            </a:extLst>
          </p:cNvPr>
          <p:cNvCxnSpPr>
            <a:cxnSpLocks/>
          </p:cNvCxnSpPr>
          <p:nvPr/>
        </p:nvCxnSpPr>
        <p:spPr>
          <a:xfrm>
            <a:off x="5901273" y="2200557"/>
            <a:ext cx="5488745" cy="0"/>
          </a:xfrm>
          <a:prstGeom prst="line">
            <a:avLst/>
          </a:prstGeom>
          <a:ln w="19050">
            <a:solidFill>
              <a:schemeClr val="bg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90F662-56DF-4585-88F6-C6A94B210241}"/>
              </a:ext>
            </a:extLst>
          </p:cNvPr>
          <p:cNvCxnSpPr>
            <a:cxnSpLocks/>
          </p:cNvCxnSpPr>
          <p:nvPr/>
        </p:nvCxnSpPr>
        <p:spPr>
          <a:xfrm>
            <a:off x="5901273" y="4303677"/>
            <a:ext cx="5488745" cy="0"/>
          </a:xfrm>
          <a:prstGeom prst="line">
            <a:avLst/>
          </a:prstGeom>
          <a:ln w="19050">
            <a:solidFill>
              <a:schemeClr val="bg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536AA3-B2AB-4FF7-B127-F0124F627599}"/>
              </a:ext>
            </a:extLst>
          </p:cNvPr>
          <p:cNvSpPr txBox="1"/>
          <p:nvPr/>
        </p:nvSpPr>
        <p:spPr>
          <a:xfrm>
            <a:off x="6573121" y="2282621"/>
            <a:ext cx="4145045" cy="193899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 Project</a:t>
            </a:r>
            <a:endParaRPr lang="en-US" altLang="ko-KR" sz="6000" dirty="0">
              <a:solidFill>
                <a:srgbClr val="BB80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6000" dirty="0">
                <a:solidFill>
                  <a:srgbClr val="BB80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2048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919C7-89C1-4930-9189-D845EFB6F6E9}"/>
              </a:ext>
            </a:extLst>
          </p:cNvPr>
          <p:cNvSpPr txBox="1"/>
          <p:nvPr/>
        </p:nvSpPr>
        <p:spPr>
          <a:xfrm>
            <a:off x="6861342" y="1504323"/>
            <a:ext cx="3568605" cy="553998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소프트웨어프로젝트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461A6-0890-424C-893D-4BF7768BFA31}"/>
              </a:ext>
            </a:extLst>
          </p:cNvPr>
          <p:cNvSpPr txBox="1"/>
          <p:nvPr/>
        </p:nvSpPr>
        <p:spPr>
          <a:xfrm>
            <a:off x="7420982" y="5962573"/>
            <a:ext cx="435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정보보안암호수학과 </a:t>
            </a:r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20182209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김수빈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39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98D7E6-B13B-4683-96B9-40ED15BA7609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F296-5B4D-4DCF-AF37-BD5A80B25181}"/>
              </a:ext>
            </a:extLst>
          </p:cNvPr>
          <p:cNvSpPr txBox="1"/>
          <p:nvPr/>
        </p:nvSpPr>
        <p:spPr>
          <a:xfrm>
            <a:off x="236725" y="171817"/>
            <a:ext cx="5746980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2048 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로직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24F63008-D33E-4532-9B21-A6EF7E4DDECD}"/>
              </a:ext>
            </a:extLst>
          </p:cNvPr>
          <p:cNvGrpSpPr/>
          <p:nvPr/>
        </p:nvGrpSpPr>
        <p:grpSpPr>
          <a:xfrm>
            <a:off x="2052916" y="1215924"/>
            <a:ext cx="2206145" cy="1260656"/>
            <a:chOff x="987342" y="1113948"/>
            <a:chExt cx="2206145" cy="1260656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7650AB7-72FF-4497-AF39-34539E58ACB3}"/>
                </a:ext>
              </a:extLst>
            </p:cNvPr>
            <p:cNvSpPr/>
            <p:nvPr/>
          </p:nvSpPr>
          <p:spPr>
            <a:xfrm>
              <a:off x="987342" y="1803330"/>
              <a:ext cx="654423" cy="571274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004B155-C878-46BB-989F-2D516E849FCC}"/>
                </a:ext>
              </a:extLst>
            </p:cNvPr>
            <p:cNvSpPr/>
            <p:nvPr/>
          </p:nvSpPr>
          <p:spPr>
            <a:xfrm>
              <a:off x="1761000" y="1803330"/>
              <a:ext cx="654423" cy="57127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DDD0EA-4EE4-4C95-87A8-3517BD4BCA9E}"/>
                </a:ext>
              </a:extLst>
            </p:cNvPr>
            <p:cNvSpPr/>
            <p:nvPr/>
          </p:nvSpPr>
          <p:spPr>
            <a:xfrm>
              <a:off x="2539064" y="1803330"/>
              <a:ext cx="654423" cy="571274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5E504E1-8AC8-42D8-8F03-929BD2F0217D}"/>
                </a:ext>
              </a:extLst>
            </p:cNvPr>
            <p:cNvSpPr/>
            <p:nvPr/>
          </p:nvSpPr>
          <p:spPr>
            <a:xfrm>
              <a:off x="1761000" y="1113948"/>
              <a:ext cx="654423" cy="571274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354EC89-892C-4D31-A685-403CDF5E18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5683" y="1225506"/>
              <a:ext cx="1" cy="34815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29A7B1E-B4DF-45A0-88B3-857A67F5646C}"/>
                </a:ext>
              </a:extLst>
            </p:cNvPr>
            <p:cNvCxnSpPr>
              <a:cxnSpLocks/>
            </p:cNvCxnSpPr>
            <p:nvPr/>
          </p:nvCxnSpPr>
          <p:spPr>
            <a:xfrm>
              <a:off x="2072121" y="1926298"/>
              <a:ext cx="0" cy="35597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E092FFFB-1EB8-425D-A441-3D44604DCA74}"/>
                </a:ext>
              </a:extLst>
            </p:cNvPr>
            <p:cNvCxnSpPr>
              <a:cxnSpLocks/>
            </p:cNvCxnSpPr>
            <p:nvPr/>
          </p:nvCxnSpPr>
          <p:spPr>
            <a:xfrm>
              <a:off x="2655604" y="2096626"/>
              <a:ext cx="421341" cy="765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6E8D148C-EAFC-448A-A9E1-359858AFB1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4258" y="2079385"/>
              <a:ext cx="440590" cy="958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2A24E0F-2DC7-4D86-A3DD-4E8043538B09}"/>
              </a:ext>
            </a:extLst>
          </p:cNvPr>
          <p:cNvSpPr/>
          <p:nvPr/>
        </p:nvSpPr>
        <p:spPr>
          <a:xfrm>
            <a:off x="1302299" y="2792108"/>
            <a:ext cx="3600000" cy="3600000"/>
          </a:xfrm>
          <a:prstGeom prst="roundRect">
            <a:avLst>
              <a:gd name="adj" fmla="val 339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677B279-7182-40B1-9BE4-2FDCC1021417}"/>
              </a:ext>
            </a:extLst>
          </p:cNvPr>
          <p:cNvSpPr/>
          <p:nvPr/>
        </p:nvSpPr>
        <p:spPr>
          <a:xfrm>
            <a:off x="3121077" y="3750477"/>
            <a:ext cx="805970" cy="800000"/>
          </a:xfrm>
          <a:prstGeom prst="roundRect">
            <a:avLst>
              <a:gd name="adj" fmla="val 3274"/>
            </a:avLst>
          </a:prstGeom>
          <a:solidFill>
            <a:srgbClr val="D6CDC4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DCE4C23-5EF9-4E18-A7BF-B1E235854BFA}"/>
              </a:ext>
            </a:extLst>
          </p:cNvPr>
          <p:cNvSpPr/>
          <p:nvPr/>
        </p:nvSpPr>
        <p:spPr>
          <a:xfrm>
            <a:off x="2253602" y="2894382"/>
            <a:ext cx="805970" cy="800000"/>
          </a:xfrm>
          <a:prstGeom prst="roundRect">
            <a:avLst>
              <a:gd name="adj" fmla="val 3274"/>
            </a:avLst>
          </a:prstGeom>
          <a:solidFill>
            <a:srgbClr val="D6CDC4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EFAA63C-3AA2-4D6C-8D47-5B2DAF63F986}"/>
              </a:ext>
            </a:extLst>
          </p:cNvPr>
          <p:cNvSpPr/>
          <p:nvPr/>
        </p:nvSpPr>
        <p:spPr>
          <a:xfrm>
            <a:off x="3125880" y="2892358"/>
            <a:ext cx="805970" cy="800000"/>
          </a:xfrm>
          <a:prstGeom prst="roundRect">
            <a:avLst>
              <a:gd name="adj" fmla="val 3274"/>
            </a:avLst>
          </a:prstGeom>
          <a:solidFill>
            <a:srgbClr val="D6CDC4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D24AEC4-2D88-4179-860C-9578ED865995}"/>
              </a:ext>
            </a:extLst>
          </p:cNvPr>
          <p:cNvSpPr/>
          <p:nvPr/>
        </p:nvSpPr>
        <p:spPr>
          <a:xfrm>
            <a:off x="4001026" y="3743281"/>
            <a:ext cx="805970" cy="800000"/>
          </a:xfrm>
          <a:prstGeom prst="roundRect">
            <a:avLst>
              <a:gd name="adj" fmla="val 3274"/>
            </a:avLst>
          </a:prstGeom>
          <a:solidFill>
            <a:srgbClr val="D6CDC4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A0E7B9-C54B-4076-BAB3-E8EAFB9EEF41}"/>
              </a:ext>
            </a:extLst>
          </p:cNvPr>
          <p:cNvSpPr/>
          <p:nvPr/>
        </p:nvSpPr>
        <p:spPr>
          <a:xfrm>
            <a:off x="4001026" y="4605261"/>
            <a:ext cx="805970" cy="800000"/>
          </a:xfrm>
          <a:prstGeom prst="roundRect">
            <a:avLst>
              <a:gd name="adj" fmla="val 3274"/>
            </a:avLst>
          </a:prstGeom>
          <a:solidFill>
            <a:srgbClr val="D6CDC4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560D161-246F-422C-A6F5-3CCE186AEA33}"/>
              </a:ext>
            </a:extLst>
          </p:cNvPr>
          <p:cNvSpPr/>
          <p:nvPr/>
        </p:nvSpPr>
        <p:spPr>
          <a:xfrm>
            <a:off x="4008431" y="2892358"/>
            <a:ext cx="805970" cy="800000"/>
          </a:xfrm>
          <a:prstGeom prst="roundRect">
            <a:avLst>
              <a:gd name="adj" fmla="val 3274"/>
            </a:avLst>
          </a:prstGeom>
          <a:solidFill>
            <a:srgbClr val="D6CDC4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E962FF3-EDA0-40E2-B75B-1727C0E67EC7}"/>
              </a:ext>
            </a:extLst>
          </p:cNvPr>
          <p:cNvSpPr/>
          <p:nvPr/>
        </p:nvSpPr>
        <p:spPr>
          <a:xfrm>
            <a:off x="1371050" y="5479124"/>
            <a:ext cx="805970" cy="800000"/>
          </a:xfrm>
          <a:prstGeom prst="roundRect">
            <a:avLst>
              <a:gd name="adj" fmla="val 3274"/>
            </a:avLst>
          </a:prstGeom>
          <a:solidFill>
            <a:srgbClr val="D6CDC4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33144E-95AB-4F1E-863A-F870285F9AB6}"/>
              </a:ext>
            </a:extLst>
          </p:cNvPr>
          <p:cNvSpPr/>
          <p:nvPr/>
        </p:nvSpPr>
        <p:spPr>
          <a:xfrm>
            <a:off x="2255300" y="5477100"/>
            <a:ext cx="805970" cy="800000"/>
          </a:xfrm>
          <a:prstGeom prst="roundRect">
            <a:avLst>
              <a:gd name="adj" fmla="val 3274"/>
            </a:avLst>
          </a:prstGeom>
          <a:solidFill>
            <a:srgbClr val="D6CDC4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E0FDB7C-2715-45EC-B230-6C02217222A3}"/>
              </a:ext>
            </a:extLst>
          </p:cNvPr>
          <p:cNvSpPr/>
          <p:nvPr/>
        </p:nvSpPr>
        <p:spPr>
          <a:xfrm>
            <a:off x="3125880" y="5477100"/>
            <a:ext cx="805970" cy="800000"/>
          </a:xfrm>
          <a:prstGeom prst="roundRect">
            <a:avLst>
              <a:gd name="adj" fmla="val 3274"/>
            </a:avLst>
          </a:prstGeom>
          <a:solidFill>
            <a:srgbClr val="D6CDC4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5528FF5-45E2-49D4-9EE3-6B1DF351C090}"/>
              </a:ext>
            </a:extLst>
          </p:cNvPr>
          <p:cNvSpPr/>
          <p:nvPr/>
        </p:nvSpPr>
        <p:spPr>
          <a:xfrm>
            <a:off x="4006733" y="5477100"/>
            <a:ext cx="805970" cy="800000"/>
          </a:xfrm>
          <a:prstGeom prst="roundRect">
            <a:avLst>
              <a:gd name="adj" fmla="val 3274"/>
            </a:avLst>
          </a:prstGeom>
          <a:solidFill>
            <a:srgbClr val="D6CDC4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3F11D2D-1F71-453F-A4F5-26844B2C2B7C}"/>
              </a:ext>
            </a:extLst>
          </p:cNvPr>
          <p:cNvSpPr/>
          <p:nvPr/>
        </p:nvSpPr>
        <p:spPr>
          <a:xfrm>
            <a:off x="1382862" y="3745790"/>
            <a:ext cx="805970" cy="800000"/>
          </a:xfrm>
          <a:prstGeom prst="roundRect">
            <a:avLst>
              <a:gd name="adj" fmla="val 3274"/>
            </a:avLst>
          </a:prstGeom>
          <a:solidFill>
            <a:srgbClr val="D6CDC4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7BFF333-5B2A-4A79-950C-D46DE8A35C28}"/>
              </a:ext>
            </a:extLst>
          </p:cNvPr>
          <p:cNvSpPr/>
          <p:nvPr/>
        </p:nvSpPr>
        <p:spPr>
          <a:xfrm>
            <a:off x="2253083" y="3750477"/>
            <a:ext cx="805970" cy="800000"/>
          </a:xfrm>
          <a:prstGeom prst="roundRect">
            <a:avLst>
              <a:gd name="adj" fmla="val 3274"/>
            </a:avLst>
          </a:prstGeom>
          <a:solidFill>
            <a:srgbClr val="D6CDC4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F3ED9C8-7239-4DEE-B7B0-142C6F6DEB6B}"/>
              </a:ext>
            </a:extLst>
          </p:cNvPr>
          <p:cNvSpPr/>
          <p:nvPr/>
        </p:nvSpPr>
        <p:spPr>
          <a:xfrm>
            <a:off x="2248677" y="4603032"/>
            <a:ext cx="805970" cy="800000"/>
          </a:xfrm>
          <a:prstGeom prst="roundRect">
            <a:avLst>
              <a:gd name="adj" fmla="val 3274"/>
            </a:avLst>
          </a:prstGeom>
          <a:solidFill>
            <a:srgbClr val="D6CDC4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F64C4F3-8CF3-4883-90A5-7CCAB096D479}"/>
              </a:ext>
            </a:extLst>
          </p:cNvPr>
          <p:cNvSpPr/>
          <p:nvPr/>
        </p:nvSpPr>
        <p:spPr>
          <a:xfrm>
            <a:off x="1381324" y="4603032"/>
            <a:ext cx="805970" cy="800000"/>
          </a:xfrm>
          <a:prstGeom prst="roundRect">
            <a:avLst>
              <a:gd name="adj" fmla="val 3274"/>
            </a:avLst>
          </a:prstGeom>
          <a:solidFill>
            <a:srgbClr val="D6CDC4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D4485D1-4B64-405C-8C04-706C5A6CDDDD}"/>
              </a:ext>
            </a:extLst>
          </p:cNvPr>
          <p:cNvSpPr/>
          <p:nvPr/>
        </p:nvSpPr>
        <p:spPr>
          <a:xfrm>
            <a:off x="1385806" y="2896963"/>
            <a:ext cx="805970" cy="800000"/>
          </a:xfrm>
          <a:prstGeom prst="roundRect">
            <a:avLst>
              <a:gd name="adj" fmla="val 3274"/>
            </a:avLst>
          </a:prstGeom>
          <a:solidFill>
            <a:srgbClr val="D6CDC4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5F6DDE-BC65-4179-A955-E5EAD19E0B12}"/>
              </a:ext>
            </a:extLst>
          </p:cNvPr>
          <p:cNvSpPr/>
          <p:nvPr/>
        </p:nvSpPr>
        <p:spPr>
          <a:xfrm>
            <a:off x="1381324" y="2894382"/>
            <a:ext cx="805970" cy="800000"/>
          </a:xfrm>
          <a:prstGeom prst="roundRect">
            <a:avLst>
              <a:gd name="adj" fmla="val 3274"/>
            </a:avLst>
          </a:prstGeom>
          <a:solidFill>
            <a:srgbClr val="EEE4DA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3000" dirty="0">
              <a:solidFill>
                <a:srgbClr val="887E7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32E3352-9DAF-4337-9ABA-4A6EB3CEA9FE}"/>
              </a:ext>
            </a:extLst>
          </p:cNvPr>
          <p:cNvSpPr/>
          <p:nvPr/>
        </p:nvSpPr>
        <p:spPr>
          <a:xfrm>
            <a:off x="3136297" y="4603032"/>
            <a:ext cx="805970" cy="800000"/>
          </a:xfrm>
          <a:prstGeom prst="roundRect">
            <a:avLst>
              <a:gd name="adj" fmla="val 3274"/>
            </a:avLst>
          </a:prstGeom>
          <a:solidFill>
            <a:srgbClr val="D6CDC4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1398006-96D5-4D40-BB36-3F3794B911D7}"/>
              </a:ext>
            </a:extLst>
          </p:cNvPr>
          <p:cNvSpPr/>
          <p:nvPr/>
        </p:nvSpPr>
        <p:spPr>
          <a:xfrm>
            <a:off x="3130805" y="4603032"/>
            <a:ext cx="805970" cy="800000"/>
          </a:xfrm>
          <a:prstGeom prst="roundRect">
            <a:avLst>
              <a:gd name="adj" fmla="val 3274"/>
            </a:avLst>
          </a:prstGeom>
          <a:solidFill>
            <a:srgbClr val="EEE4DA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3000" dirty="0">
              <a:solidFill>
                <a:srgbClr val="887E7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C87B777-5CCB-4112-A7F2-2529F766B0BD}"/>
              </a:ext>
            </a:extLst>
          </p:cNvPr>
          <p:cNvGrpSpPr/>
          <p:nvPr/>
        </p:nvGrpSpPr>
        <p:grpSpPr>
          <a:xfrm>
            <a:off x="6619190" y="2803032"/>
            <a:ext cx="3600000" cy="3600000"/>
            <a:chOff x="1120588" y="2781572"/>
            <a:chExt cx="3600000" cy="360000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55FBDDC8-CA86-486D-BDAF-7B06E16D874E}"/>
                </a:ext>
              </a:extLst>
            </p:cNvPr>
            <p:cNvSpPr/>
            <p:nvPr/>
          </p:nvSpPr>
          <p:spPr>
            <a:xfrm>
              <a:off x="1120588" y="2781572"/>
              <a:ext cx="3600000" cy="3600000"/>
            </a:xfrm>
            <a:prstGeom prst="roundRect">
              <a:avLst>
                <a:gd name="adj" fmla="val 339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B02A1B07-858D-410D-9592-D7298E86C8E0}"/>
                </a:ext>
              </a:extLst>
            </p:cNvPr>
            <p:cNvSpPr/>
            <p:nvPr/>
          </p:nvSpPr>
          <p:spPr>
            <a:xfrm>
              <a:off x="2948662" y="3739941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D6CDC4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46E5DB8F-4C90-44F9-958B-A749DAA95EBA}"/>
                </a:ext>
              </a:extLst>
            </p:cNvPr>
            <p:cNvSpPr/>
            <p:nvPr/>
          </p:nvSpPr>
          <p:spPr>
            <a:xfrm>
              <a:off x="2071891" y="2874118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D6CDC4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EA5D0F60-1C3A-4B02-BBEB-EBFC95394C99}"/>
                </a:ext>
              </a:extLst>
            </p:cNvPr>
            <p:cNvSpPr/>
            <p:nvPr/>
          </p:nvSpPr>
          <p:spPr>
            <a:xfrm>
              <a:off x="2944169" y="2881822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D6CDC4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6608E16D-30E9-4EB0-96A9-210B706201D9}"/>
                </a:ext>
              </a:extLst>
            </p:cNvPr>
            <p:cNvSpPr/>
            <p:nvPr/>
          </p:nvSpPr>
          <p:spPr>
            <a:xfrm>
              <a:off x="3819315" y="3742905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D6CDC4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EEB69EBA-57B1-4C8B-A1E1-96401FB61C86}"/>
                </a:ext>
              </a:extLst>
            </p:cNvPr>
            <p:cNvSpPr/>
            <p:nvPr/>
          </p:nvSpPr>
          <p:spPr>
            <a:xfrm>
              <a:off x="3819315" y="4594725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D6CDC4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CAA5097F-3E83-40ED-BD92-5A45A78F25BB}"/>
                </a:ext>
              </a:extLst>
            </p:cNvPr>
            <p:cNvSpPr/>
            <p:nvPr/>
          </p:nvSpPr>
          <p:spPr>
            <a:xfrm>
              <a:off x="3816560" y="2881822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D6CDC4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30F959F-4992-4C3E-993E-54AF9840BFFE}"/>
                </a:ext>
              </a:extLst>
            </p:cNvPr>
            <p:cNvSpPr/>
            <p:nvPr/>
          </p:nvSpPr>
          <p:spPr>
            <a:xfrm>
              <a:off x="1189339" y="5468588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D6CDC4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D00D76E-3CEC-45EE-B643-4B8A38A73BAC}"/>
                </a:ext>
              </a:extLst>
            </p:cNvPr>
            <p:cNvSpPr/>
            <p:nvPr/>
          </p:nvSpPr>
          <p:spPr>
            <a:xfrm>
              <a:off x="2073589" y="5466564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D6CDC4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B19184AD-C885-4117-90C7-2F3817A83551}"/>
                </a:ext>
              </a:extLst>
            </p:cNvPr>
            <p:cNvSpPr/>
            <p:nvPr/>
          </p:nvSpPr>
          <p:spPr>
            <a:xfrm>
              <a:off x="2944169" y="5466564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D6CDC4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850DF5B1-467C-4973-853E-734760E56E87}"/>
                </a:ext>
              </a:extLst>
            </p:cNvPr>
            <p:cNvSpPr/>
            <p:nvPr/>
          </p:nvSpPr>
          <p:spPr>
            <a:xfrm>
              <a:off x="3825022" y="5466564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D6CDC4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D3388CFD-EEEF-41D6-ACFB-F72A57010012}"/>
                </a:ext>
              </a:extLst>
            </p:cNvPr>
            <p:cNvSpPr/>
            <p:nvPr/>
          </p:nvSpPr>
          <p:spPr>
            <a:xfrm>
              <a:off x="1201151" y="3735254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D6CDC4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AB7CC3F1-149E-42F2-B0B7-4A2783F8B443}"/>
                </a:ext>
              </a:extLst>
            </p:cNvPr>
            <p:cNvSpPr/>
            <p:nvPr/>
          </p:nvSpPr>
          <p:spPr>
            <a:xfrm>
              <a:off x="2071372" y="3739941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D6CDC4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2A639C25-3CB4-4518-BC86-1AF7F204180B}"/>
                </a:ext>
              </a:extLst>
            </p:cNvPr>
            <p:cNvSpPr/>
            <p:nvPr/>
          </p:nvSpPr>
          <p:spPr>
            <a:xfrm>
              <a:off x="2066966" y="4592496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D6CDC4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EF7AEC9B-351F-4C4F-9CE8-869E7391A7B5}"/>
                </a:ext>
              </a:extLst>
            </p:cNvPr>
            <p:cNvSpPr/>
            <p:nvPr/>
          </p:nvSpPr>
          <p:spPr>
            <a:xfrm>
              <a:off x="1199613" y="4592496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D6CDC4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B905DB5C-F138-4BEC-904C-118E94B4221F}"/>
                </a:ext>
              </a:extLst>
            </p:cNvPr>
            <p:cNvSpPr/>
            <p:nvPr/>
          </p:nvSpPr>
          <p:spPr>
            <a:xfrm>
              <a:off x="1194367" y="2886427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D6CDC4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90BE0EED-C6E1-4369-A8C1-CF429642D23E}"/>
                </a:ext>
              </a:extLst>
            </p:cNvPr>
            <p:cNvSpPr/>
            <p:nvPr/>
          </p:nvSpPr>
          <p:spPr>
            <a:xfrm>
              <a:off x="2944426" y="4592496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D6CDC4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B4B99E49-AB76-4423-A796-C08915F51283}"/>
              </a:ext>
            </a:extLst>
          </p:cNvPr>
          <p:cNvGrpSpPr/>
          <p:nvPr/>
        </p:nvGrpSpPr>
        <p:grpSpPr>
          <a:xfrm>
            <a:off x="7270668" y="1237881"/>
            <a:ext cx="2206145" cy="1260656"/>
            <a:chOff x="8716555" y="1104366"/>
            <a:chExt cx="2206145" cy="1260656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BA53331A-361C-4395-9DD6-E0F92B74EBB2}"/>
                </a:ext>
              </a:extLst>
            </p:cNvPr>
            <p:cNvSpPr/>
            <p:nvPr/>
          </p:nvSpPr>
          <p:spPr>
            <a:xfrm>
              <a:off x="8716555" y="1793748"/>
              <a:ext cx="654423" cy="57127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6BDFB41C-7866-4E61-83F6-9E8162B94646}"/>
                </a:ext>
              </a:extLst>
            </p:cNvPr>
            <p:cNvSpPr/>
            <p:nvPr/>
          </p:nvSpPr>
          <p:spPr>
            <a:xfrm>
              <a:off x="9490213" y="1793748"/>
              <a:ext cx="654423" cy="571274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90FE7F66-459B-4BD8-ABF7-21EE7B837EEA}"/>
                </a:ext>
              </a:extLst>
            </p:cNvPr>
            <p:cNvSpPr/>
            <p:nvPr/>
          </p:nvSpPr>
          <p:spPr>
            <a:xfrm>
              <a:off x="10268277" y="1793748"/>
              <a:ext cx="654423" cy="571274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8A10DAF1-A510-4CD5-90E2-D57AD91E4CD8}"/>
                </a:ext>
              </a:extLst>
            </p:cNvPr>
            <p:cNvSpPr/>
            <p:nvPr/>
          </p:nvSpPr>
          <p:spPr>
            <a:xfrm>
              <a:off x="9490213" y="1104366"/>
              <a:ext cx="654423" cy="571274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CDDD6FBE-05B6-49D7-8612-4BF1964D82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04896" y="1215924"/>
              <a:ext cx="1" cy="34815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46BDFD82-333D-4AE5-B0EB-DDBD683B05C5}"/>
                </a:ext>
              </a:extLst>
            </p:cNvPr>
            <p:cNvCxnSpPr>
              <a:cxnSpLocks/>
            </p:cNvCxnSpPr>
            <p:nvPr/>
          </p:nvCxnSpPr>
          <p:spPr>
            <a:xfrm>
              <a:off x="9801334" y="1916716"/>
              <a:ext cx="0" cy="35597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59C8630E-84A3-4141-9460-476E1463076D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817" y="2087044"/>
              <a:ext cx="421341" cy="765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4603CBE2-DF66-4469-8BBF-85D8253407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471" y="2069803"/>
              <a:ext cx="440590" cy="958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AD89B92-8A6F-415B-BBD9-353906558329}"/>
              </a:ext>
            </a:extLst>
          </p:cNvPr>
          <p:cNvSpPr/>
          <p:nvPr/>
        </p:nvSpPr>
        <p:spPr>
          <a:xfrm>
            <a:off x="1375423" y="5474210"/>
            <a:ext cx="805970" cy="800000"/>
          </a:xfrm>
          <a:prstGeom prst="roundRect">
            <a:avLst>
              <a:gd name="adj" fmla="val 3274"/>
            </a:avLst>
          </a:prstGeom>
          <a:solidFill>
            <a:srgbClr val="EEE4DA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3000" dirty="0">
              <a:solidFill>
                <a:srgbClr val="887E7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C3E56705-BABA-4283-9920-93C44AD8F662}"/>
              </a:ext>
            </a:extLst>
          </p:cNvPr>
          <p:cNvSpPr/>
          <p:nvPr/>
        </p:nvSpPr>
        <p:spPr>
          <a:xfrm>
            <a:off x="3123366" y="5484857"/>
            <a:ext cx="805970" cy="800000"/>
          </a:xfrm>
          <a:prstGeom prst="roundRect">
            <a:avLst>
              <a:gd name="adj" fmla="val 3274"/>
            </a:avLst>
          </a:prstGeom>
          <a:solidFill>
            <a:srgbClr val="EEE4DA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3000" dirty="0">
              <a:solidFill>
                <a:srgbClr val="887E7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A504A15A-43CD-47D3-A3E8-6FDD24333CE9}"/>
              </a:ext>
            </a:extLst>
          </p:cNvPr>
          <p:cNvSpPr/>
          <p:nvPr/>
        </p:nvSpPr>
        <p:spPr>
          <a:xfrm>
            <a:off x="6688133" y="5484123"/>
            <a:ext cx="805970" cy="811466"/>
          </a:xfrm>
          <a:prstGeom prst="roundRect">
            <a:avLst>
              <a:gd name="adj" fmla="val 3274"/>
            </a:avLst>
          </a:prstGeom>
          <a:solidFill>
            <a:srgbClr val="ECE0C7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3000" dirty="0">
              <a:solidFill>
                <a:srgbClr val="887E7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BCA7F699-9278-4FC8-8D8D-467AB2A83A97}"/>
              </a:ext>
            </a:extLst>
          </p:cNvPr>
          <p:cNvSpPr/>
          <p:nvPr/>
        </p:nvSpPr>
        <p:spPr>
          <a:xfrm>
            <a:off x="7562031" y="5486831"/>
            <a:ext cx="805970" cy="811466"/>
          </a:xfrm>
          <a:prstGeom prst="roundRect">
            <a:avLst>
              <a:gd name="adj" fmla="val 3274"/>
            </a:avLst>
          </a:prstGeom>
          <a:solidFill>
            <a:srgbClr val="ECE0C7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3000" dirty="0">
              <a:solidFill>
                <a:srgbClr val="887E7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9BA4A3A7-C1F3-4836-AA1E-34F00D1CC91D}"/>
              </a:ext>
            </a:extLst>
          </p:cNvPr>
          <p:cNvSpPr/>
          <p:nvPr/>
        </p:nvSpPr>
        <p:spPr>
          <a:xfrm>
            <a:off x="8437433" y="5484123"/>
            <a:ext cx="805970" cy="811466"/>
          </a:xfrm>
          <a:prstGeom prst="roundRect">
            <a:avLst>
              <a:gd name="adj" fmla="val 3274"/>
            </a:avLst>
          </a:prstGeom>
          <a:solidFill>
            <a:srgbClr val="ECE0C7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3000" dirty="0">
              <a:solidFill>
                <a:srgbClr val="887E7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7F035457-0A1F-4EE4-B371-CC6294819680}"/>
              </a:ext>
            </a:extLst>
          </p:cNvPr>
          <p:cNvSpPr/>
          <p:nvPr/>
        </p:nvSpPr>
        <p:spPr>
          <a:xfrm>
            <a:off x="9313351" y="5492451"/>
            <a:ext cx="805970" cy="811466"/>
          </a:xfrm>
          <a:prstGeom prst="roundRect">
            <a:avLst>
              <a:gd name="adj" fmla="val 3274"/>
            </a:avLst>
          </a:prstGeom>
          <a:solidFill>
            <a:srgbClr val="ECE0C7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3000" dirty="0">
              <a:solidFill>
                <a:srgbClr val="887E7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B592BD94-568E-4DB4-949F-634051936F14}"/>
              </a:ext>
            </a:extLst>
          </p:cNvPr>
          <p:cNvSpPr/>
          <p:nvPr/>
        </p:nvSpPr>
        <p:spPr>
          <a:xfrm>
            <a:off x="6694147" y="5491591"/>
            <a:ext cx="807509" cy="793255"/>
          </a:xfrm>
          <a:prstGeom prst="roundRect">
            <a:avLst>
              <a:gd name="adj" fmla="val 3274"/>
            </a:avLst>
          </a:prstGeom>
          <a:solidFill>
            <a:srgbClr val="F2B179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E5CA0792-2080-43D0-9BBC-1407DD44B740}"/>
              </a:ext>
            </a:extLst>
          </p:cNvPr>
          <p:cNvSpPr/>
          <p:nvPr/>
        </p:nvSpPr>
        <p:spPr>
          <a:xfrm>
            <a:off x="7568351" y="5491591"/>
            <a:ext cx="807509" cy="793255"/>
          </a:xfrm>
          <a:prstGeom prst="roundRect">
            <a:avLst>
              <a:gd name="adj" fmla="val 3274"/>
            </a:avLst>
          </a:prstGeom>
          <a:solidFill>
            <a:srgbClr val="F2B179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9DE42E3-0F7F-4018-821D-3B4688B06791}"/>
              </a:ext>
            </a:extLst>
          </p:cNvPr>
          <p:cNvSpPr/>
          <p:nvPr/>
        </p:nvSpPr>
        <p:spPr>
          <a:xfrm>
            <a:off x="7570332" y="3761410"/>
            <a:ext cx="805970" cy="800000"/>
          </a:xfrm>
          <a:prstGeom prst="roundRect">
            <a:avLst>
              <a:gd name="adj" fmla="val 3274"/>
            </a:avLst>
          </a:prstGeom>
          <a:solidFill>
            <a:srgbClr val="EEE4DA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3000" dirty="0">
              <a:solidFill>
                <a:srgbClr val="887E7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C583D8BD-EBDC-4BD0-8CA7-3ACC1B96DB47}"/>
              </a:ext>
            </a:extLst>
          </p:cNvPr>
          <p:cNvSpPr/>
          <p:nvPr/>
        </p:nvSpPr>
        <p:spPr>
          <a:xfrm>
            <a:off x="9314659" y="3765855"/>
            <a:ext cx="805970" cy="800000"/>
          </a:xfrm>
          <a:prstGeom prst="roundRect">
            <a:avLst>
              <a:gd name="adj" fmla="val 3274"/>
            </a:avLst>
          </a:prstGeom>
          <a:solidFill>
            <a:srgbClr val="EEE4DA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3000" dirty="0">
              <a:solidFill>
                <a:srgbClr val="887E7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8EF9815F-C7C3-404D-98C5-178DF24273AF}"/>
              </a:ext>
            </a:extLst>
          </p:cNvPr>
          <p:cNvSpPr/>
          <p:nvPr/>
        </p:nvSpPr>
        <p:spPr>
          <a:xfrm>
            <a:off x="6701585" y="3760782"/>
            <a:ext cx="796802" cy="791864"/>
          </a:xfrm>
          <a:prstGeom prst="roundRect">
            <a:avLst>
              <a:gd name="adj" fmla="val 3274"/>
            </a:avLst>
          </a:prstGeom>
          <a:solidFill>
            <a:srgbClr val="ECE0C7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3000" dirty="0">
              <a:solidFill>
                <a:srgbClr val="887E7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BF74B80-79BB-489A-A450-A13F5B982B6A}"/>
              </a:ext>
            </a:extLst>
          </p:cNvPr>
          <p:cNvSpPr/>
          <p:nvPr/>
        </p:nvSpPr>
        <p:spPr>
          <a:xfrm>
            <a:off x="6474646" y="5370053"/>
            <a:ext cx="2085693" cy="11332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87ABFE5-0760-471F-BD3F-F71B77461670}"/>
              </a:ext>
            </a:extLst>
          </p:cNvPr>
          <p:cNvSpPr/>
          <p:nvPr/>
        </p:nvSpPr>
        <p:spPr>
          <a:xfrm>
            <a:off x="8445555" y="2901214"/>
            <a:ext cx="805970" cy="800000"/>
          </a:xfrm>
          <a:prstGeom prst="roundRect">
            <a:avLst>
              <a:gd name="adj" fmla="val 3274"/>
            </a:avLst>
          </a:prstGeom>
          <a:solidFill>
            <a:srgbClr val="EEE4DA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3000" dirty="0">
              <a:solidFill>
                <a:srgbClr val="887E7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277E4-6C53-4650-988E-5084438E9E46}"/>
              </a:ext>
            </a:extLst>
          </p:cNvPr>
          <p:cNvSpPr txBox="1"/>
          <p:nvPr/>
        </p:nvSpPr>
        <p:spPr>
          <a:xfrm>
            <a:off x="10294993" y="2969192"/>
            <a:ext cx="1543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블록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90%</a:t>
            </a:r>
          </a:p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블록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10%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8A54E416-C463-4125-961A-9EB07FB15AEF}"/>
              </a:ext>
            </a:extLst>
          </p:cNvPr>
          <p:cNvSpPr/>
          <p:nvPr/>
        </p:nvSpPr>
        <p:spPr>
          <a:xfrm>
            <a:off x="2255300" y="3747717"/>
            <a:ext cx="805970" cy="795100"/>
          </a:xfrm>
          <a:prstGeom prst="roundRect">
            <a:avLst>
              <a:gd name="adj" fmla="val 3274"/>
            </a:avLst>
          </a:prstGeom>
          <a:solidFill>
            <a:srgbClr val="ECE0C7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3000" dirty="0">
              <a:solidFill>
                <a:srgbClr val="887E7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7E24AE4-C2A2-47B3-A19A-942B8F63D5F2}"/>
              </a:ext>
            </a:extLst>
          </p:cNvPr>
          <p:cNvSpPr txBox="1"/>
          <p:nvPr/>
        </p:nvSpPr>
        <p:spPr>
          <a:xfrm>
            <a:off x="10605974" y="4367625"/>
            <a:ext cx="918591" cy="64633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Score</a:t>
            </a:r>
          </a:p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28A5BD89-F668-4DF6-A8B5-7E42B274BF14}"/>
              </a:ext>
            </a:extLst>
          </p:cNvPr>
          <p:cNvSpPr/>
          <p:nvPr/>
        </p:nvSpPr>
        <p:spPr>
          <a:xfrm>
            <a:off x="7579786" y="2897548"/>
            <a:ext cx="805971" cy="811467"/>
          </a:xfrm>
          <a:prstGeom prst="roundRect">
            <a:avLst>
              <a:gd name="adj" fmla="val 3274"/>
            </a:avLst>
          </a:prstGeom>
          <a:solidFill>
            <a:srgbClr val="ECC402"/>
          </a:solidFill>
          <a:ln>
            <a:solidFill>
              <a:srgbClr val="B9A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2048</a:t>
            </a:r>
            <a:endParaRPr lang="ko-KR" altLang="en-US" sz="1900" dirty="0">
              <a:solidFill>
                <a:schemeClr val="bg1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0861B46-01DB-4979-9838-7F6BC7B5E1CC}"/>
              </a:ext>
            </a:extLst>
          </p:cNvPr>
          <p:cNvSpPr txBox="1"/>
          <p:nvPr/>
        </p:nvSpPr>
        <p:spPr>
          <a:xfrm>
            <a:off x="7137312" y="4108647"/>
            <a:ext cx="32264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success</a:t>
            </a:r>
            <a:endParaRPr lang="ko-KR" altLang="en-US" sz="50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5B5820-E5C4-4A63-A4FE-434827362ADC}"/>
              </a:ext>
            </a:extLst>
          </p:cNvPr>
          <p:cNvGrpSpPr/>
          <p:nvPr/>
        </p:nvGrpSpPr>
        <p:grpSpPr>
          <a:xfrm>
            <a:off x="1312372" y="2786315"/>
            <a:ext cx="3600000" cy="3600000"/>
            <a:chOff x="1313874" y="2790806"/>
            <a:chExt cx="3600000" cy="3600000"/>
          </a:xfrm>
        </p:grpSpPr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9520F1D5-6C50-4F4D-A22D-9AE9F67E8CEF}"/>
                </a:ext>
              </a:extLst>
            </p:cNvPr>
            <p:cNvGrpSpPr/>
            <p:nvPr/>
          </p:nvGrpSpPr>
          <p:grpSpPr>
            <a:xfrm>
              <a:off x="1313874" y="2790806"/>
              <a:ext cx="3600000" cy="3600000"/>
              <a:chOff x="1718988" y="2410143"/>
              <a:chExt cx="3600000" cy="3600000"/>
            </a:xfrm>
          </p:grpSpPr>
          <p:sp>
            <p:nvSpPr>
              <p:cNvPr id="161" name="사각형: 둥근 모서리 160">
                <a:extLst>
                  <a:ext uri="{FF2B5EF4-FFF2-40B4-BE49-F238E27FC236}">
                    <a16:creationId xmlns:a16="http://schemas.microsoft.com/office/drawing/2014/main" id="{2020C931-BE77-4993-AF88-9397D545D308}"/>
                  </a:ext>
                </a:extLst>
              </p:cNvPr>
              <p:cNvSpPr/>
              <p:nvPr/>
            </p:nvSpPr>
            <p:spPr>
              <a:xfrm>
                <a:off x="1718988" y="2410143"/>
                <a:ext cx="3600000" cy="3600000"/>
              </a:xfrm>
              <a:prstGeom prst="roundRect">
                <a:avLst>
                  <a:gd name="adj" fmla="val 339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사각형: 둥근 모서리 161">
                <a:extLst>
                  <a:ext uri="{FF2B5EF4-FFF2-40B4-BE49-F238E27FC236}">
                    <a16:creationId xmlns:a16="http://schemas.microsoft.com/office/drawing/2014/main" id="{C01A001D-58A8-49B5-A6A1-DD01BFC5A4C2}"/>
                  </a:ext>
                </a:extLst>
              </p:cNvPr>
              <p:cNvSpPr/>
              <p:nvPr/>
            </p:nvSpPr>
            <p:spPr>
              <a:xfrm>
                <a:off x="3549341" y="3368512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3" name="사각형: 둥근 모서리 162">
                <a:extLst>
                  <a:ext uri="{FF2B5EF4-FFF2-40B4-BE49-F238E27FC236}">
                    <a16:creationId xmlns:a16="http://schemas.microsoft.com/office/drawing/2014/main" id="{29FF21A2-DE77-4754-9BDC-8313233938E4}"/>
                  </a:ext>
                </a:extLst>
              </p:cNvPr>
              <p:cNvSpPr/>
              <p:nvPr/>
            </p:nvSpPr>
            <p:spPr>
              <a:xfrm>
                <a:off x="2670291" y="2512417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CBEA821E-06A3-4049-980B-2EFCB1BFF4DB}"/>
                  </a:ext>
                </a:extLst>
              </p:cNvPr>
              <p:cNvSpPr/>
              <p:nvPr/>
            </p:nvSpPr>
            <p:spPr>
              <a:xfrm>
                <a:off x="3542569" y="2510393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E96C097F-4F24-40EB-9B76-ED1F18885446}"/>
                  </a:ext>
                </a:extLst>
              </p:cNvPr>
              <p:cNvSpPr/>
              <p:nvPr/>
            </p:nvSpPr>
            <p:spPr>
              <a:xfrm>
                <a:off x="4429290" y="3361316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6" name="사각형: 둥근 모서리 165">
                <a:extLst>
                  <a:ext uri="{FF2B5EF4-FFF2-40B4-BE49-F238E27FC236}">
                    <a16:creationId xmlns:a16="http://schemas.microsoft.com/office/drawing/2014/main" id="{430D4780-CCCE-4310-89B1-5B382FB75177}"/>
                  </a:ext>
                </a:extLst>
              </p:cNvPr>
              <p:cNvSpPr/>
              <p:nvPr/>
            </p:nvSpPr>
            <p:spPr>
              <a:xfrm>
                <a:off x="4417715" y="4223296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사각형: 둥근 모서리 166">
                <a:extLst>
                  <a:ext uri="{FF2B5EF4-FFF2-40B4-BE49-F238E27FC236}">
                    <a16:creationId xmlns:a16="http://schemas.microsoft.com/office/drawing/2014/main" id="{FD859C44-4452-4401-A6A5-CAB4EDA31B0B}"/>
                  </a:ext>
                </a:extLst>
              </p:cNvPr>
              <p:cNvSpPr/>
              <p:nvPr/>
            </p:nvSpPr>
            <p:spPr>
              <a:xfrm>
                <a:off x="4425120" y="2510393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8" name="사각형: 둥근 모서리 167">
                <a:extLst>
                  <a:ext uri="{FF2B5EF4-FFF2-40B4-BE49-F238E27FC236}">
                    <a16:creationId xmlns:a16="http://schemas.microsoft.com/office/drawing/2014/main" id="{A3AE24DF-026D-47F9-8A35-7886ED2AD34B}"/>
                  </a:ext>
                </a:extLst>
              </p:cNvPr>
              <p:cNvSpPr/>
              <p:nvPr/>
            </p:nvSpPr>
            <p:spPr>
              <a:xfrm>
                <a:off x="1787739" y="5097159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9" name="사각형: 둥근 모서리 168">
                <a:extLst>
                  <a:ext uri="{FF2B5EF4-FFF2-40B4-BE49-F238E27FC236}">
                    <a16:creationId xmlns:a16="http://schemas.microsoft.com/office/drawing/2014/main" id="{5683AB76-ABD2-4B53-907B-52342E9C234B}"/>
                  </a:ext>
                </a:extLst>
              </p:cNvPr>
              <p:cNvSpPr/>
              <p:nvPr/>
            </p:nvSpPr>
            <p:spPr>
              <a:xfrm>
                <a:off x="2671989" y="5095135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BEAF7A4A-267F-4471-AF92-72BC88C2C0FE}"/>
                  </a:ext>
                </a:extLst>
              </p:cNvPr>
              <p:cNvSpPr/>
              <p:nvPr/>
            </p:nvSpPr>
            <p:spPr>
              <a:xfrm>
                <a:off x="3542569" y="5095135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1" name="사각형: 둥근 모서리 170">
                <a:extLst>
                  <a:ext uri="{FF2B5EF4-FFF2-40B4-BE49-F238E27FC236}">
                    <a16:creationId xmlns:a16="http://schemas.microsoft.com/office/drawing/2014/main" id="{8DC964E7-CDE9-406C-B3DC-3B12D76940E8}"/>
                  </a:ext>
                </a:extLst>
              </p:cNvPr>
              <p:cNvSpPr/>
              <p:nvPr/>
            </p:nvSpPr>
            <p:spPr>
              <a:xfrm>
                <a:off x="4423422" y="5095135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40E0D082-E46C-4D25-968D-7805F33AC417}"/>
                  </a:ext>
                </a:extLst>
              </p:cNvPr>
              <p:cNvSpPr/>
              <p:nvPr/>
            </p:nvSpPr>
            <p:spPr>
              <a:xfrm>
                <a:off x="1799551" y="3363825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사각형: 둥근 모서리 172">
                <a:extLst>
                  <a:ext uri="{FF2B5EF4-FFF2-40B4-BE49-F238E27FC236}">
                    <a16:creationId xmlns:a16="http://schemas.microsoft.com/office/drawing/2014/main" id="{184131C1-FD99-44AB-B0B4-CA3FD5667B14}"/>
                  </a:ext>
                </a:extLst>
              </p:cNvPr>
              <p:cNvSpPr/>
              <p:nvPr/>
            </p:nvSpPr>
            <p:spPr>
              <a:xfrm>
                <a:off x="2669772" y="3368512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4" name="사각형: 둥근 모서리 173">
                <a:extLst>
                  <a:ext uri="{FF2B5EF4-FFF2-40B4-BE49-F238E27FC236}">
                    <a16:creationId xmlns:a16="http://schemas.microsoft.com/office/drawing/2014/main" id="{FD9BDFD9-B511-4FC2-BD02-31E305BD87D8}"/>
                  </a:ext>
                </a:extLst>
              </p:cNvPr>
              <p:cNvSpPr/>
              <p:nvPr/>
            </p:nvSpPr>
            <p:spPr>
              <a:xfrm>
                <a:off x="2665366" y="4221067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5" name="사각형: 둥근 모서리 174">
                <a:extLst>
                  <a:ext uri="{FF2B5EF4-FFF2-40B4-BE49-F238E27FC236}">
                    <a16:creationId xmlns:a16="http://schemas.microsoft.com/office/drawing/2014/main" id="{2E55D71E-1C76-4919-9977-AC7FF510FE8F}"/>
                  </a:ext>
                </a:extLst>
              </p:cNvPr>
              <p:cNvSpPr/>
              <p:nvPr/>
            </p:nvSpPr>
            <p:spPr>
              <a:xfrm>
                <a:off x="1798013" y="4221067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6" name="사각형: 둥근 모서리 175">
                <a:extLst>
                  <a:ext uri="{FF2B5EF4-FFF2-40B4-BE49-F238E27FC236}">
                    <a16:creationId xmlns:a16="http://schemas.microsoft.com/office/drawing/2014/main" id="{00EA5C09-D6E4-40EB-A26B-13672C43FDC7}"/>
                  </a:ext>
                </a:extLst>
              </p:cNvPr>
              <p:cNvSpPr/>
              <p:nvPr/>
            </p:nvSpPr>
            <p:spPr>
              <a:xfrm>
                <a:off x="1802495" y="2514998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사각형: 둥근 모서리 176">
                <a:extLst>
                  <a:ext uri="{FF2B5EF4-FFF2-40B4-BE49-F238E27FC236}">
                    <a16:creationId xmlns:a16="http://schemas.microsoft.com/office/drawing/2014/main" id="{E0DF98EB-8145-4DE0-BF4A-2129AEFD13C6}"/>
                  </a:ext>
                </a:extLst>
              </p:cNvPr>
              <p:cNvSpPr/>
              <p:nvPr/>
            </p:nvSpPr>
            <p:spPr>
              <a:xfrm>
                <a:off x="1798013" y="2512417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EEE4DA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solidFill>
                      <a:srgbClr val="887E7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</a:t>
                </a:r>
                <a:endParaRPr lang="ko-KR" altLang="en-US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78" name="사각형: 둥근 모서리 177">
                <a:extLst>
                  <a:ext uri="{FF2B5EF4-FFF2-40B4-BE49-F238E27FC236}">
                    <a16:creationId xmlns:a16="http://schemas.microsoft.com/office/drawing/2014/main" id="{F03D4EE8-7AD2-4AB4-994A-79F2DD5231DC}"/>
                  </a:ext>
                </a:extLst>
              </p:cNvPr>
              <p:cNvSpPr/>
              <p:nvPr/>
            </p:nvSpPr>
            <p:spPr>
              <a:xfrm>
                <a:off x="3552986" y="4221067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9" name="사각형: 둥근 모서리 178">
                <a:extLst>
                  <a:ext uri="{FF2B5EF4-FFF2-40B4-BE49-F238E27FC236}">
                    <a16:creationId xmlns:a16="http://schemas.microsoft.com/office/drawing/2014/main" id="{0171020F-28DE-4D3A-874B-F994DECB0EA2}"/>
                  </a:ext>
                </a:extLst>
              </p:cNvPr>
              <p:cNvSpPr/>
              <p:nvPr/>
            </p:nvSpPr>
            <p:spPr>
              <a:xfrm>
                <a:off x="4425120" y="4221067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EEE4DA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solidFill>
                      <a:srgbClr val="887E7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</a:t>
                </a:r>
                <a:endParaRPr lang="ko-KR" altLang="en-US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80" name="사각형: 둥근 모서리 179">
                <a:extLst>
                  <a:ext uri="{FF2B5EF4-FFF2-40B4-BE49-F238E27FC236}">
                    <a16:creationId xmlns:a16="http://schemas.microsoft.com/office/drawing/2014/main" id="{9EDE0063-554F-405B-9890-62103C4243F0}"/>
                  </a:ext>
                </a:extLst>
              </p:cNvPr>
              <p:cNvSpPr/>
              <p:nvPr/>
            </p:nvSpPr>
            <p:spPr>
              <a:xfrm>
                <a:off x="1792112" y="5092245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EEE4DA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solidFill>
                      <a:srgbClr val="887E7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</a:t>
                </a:r>
                <a:endParaRPr lang="ko-KR" altLang="en-US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81" name="사각형: 둥근 모서리 180">
                <a:extLst>
                  <a:ext uri="{FF2B5EF4-FFF2-40B4-BE49-F238E27FC236}">
                    <a16:creationId xmlns:a16="http://schemas.microsoft.com/office/drawing/2014/main" id="{E8595BDF-3D23-4182-81CC-A1FCA09B058F}"/>
                  </a:ext>
                </a:extLst>
              </p:cNvPr>
              <p:cNvSpPr/>
              <p:nvPr/>
            </p:nvSpPr>
            <p:spPr>
              <a:xfrm>
                <a:off x="4419386" y="5102881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EEE4DA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solidFill>
                      <a:srgbClr val="887E7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</a:t>
                </a:r>
                <a:endParaRPr lang="ko-KR" altLang="en-US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82" name="사각형: 둥근 모서리 181">
                <a:extLst>
                  <a:ext uri="{FF2B5EF4-FFF2-40B4-BE49-F238E27FC236}">
                    <a16:creationId xmlns:a16="http://schemas.microsoft.com/office/drawing/2014/main" id="{6160B01C-7720-4328-A654-DA5F9D566F20}"/>
                  </a:ext>
                </a:extLst>
              </p:cNvPr>
              <p:cNvSpPr/>
              <p:nvPr/>
            </p:nvSpPr>
            <p:spPr>
              <a:xfrm>
                <a:off x="2671989" y="3365752"/>
                <a:ext cx="805970" cy="795100"/>
              </a:xfrm>
              <a:prstGeom prst="roundRect">
                <a:avLst>
                  <a:gd name="adj" fmla="val 3274"/>
                </a:avLst>
              </a:prstGeom>
              <a:solidFill>
                <a:srgbClr val="ECE0C7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solidFill>
                      <a:srgbClr val="887E7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4</a:t>
                </a:r>
                <a:endParaRPr lang="ko-KR" altLang="en-US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83" name="사각형: 둥근 모서리 182">
                <a:extLst>
                  <a:ext uri="{FF2B5EF4-FFF2-40B4-BE49-F238E27FC236}">
                    <a16:creationId xmlns:a16="http://schemas.microsoft.com/office/drawing/2014/main" id="{698F6836-2DDA-4984-9785-E92FA8AB2290}"/>
                  </a:ext>
                </a:extLst>
              </p:cNvPr>
              <p:cNvSpPr/>
              <p:nvPr/>
            </p:nvSpPr>
            <p:spPr>
              <a:xfrm>
                <a:off x="2675318" y="2502772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F89461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16</a:t>
                </a:r>
                <a:endParaRPr lang="ko-KR" altLang="en-US" sz="3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사각형: 둥근 모서리 183">
                <a:extLst>
                  <a:ext uri="{FF2B5EF4-FFF2-40B4-BE49-F238E27FC236}">
                    <a16:creationId xmlns:a16="http://schemas.microsoft.com/office/drawing/2014/main" id="{D46BE870-E1CB-47B0-B3F8-1FAF08A5627D}"/>
                  </a:ext>
                </a:extLst>
              </p:cNvPr>
              <p:cNvSpPr/>
              <p:nvPr/>
            </p:nvSpPr>
            <p:spPr>
              <a:xfrm>
                <a:off x="3543192" y="2500278"/>
                <a:ext cx="805970" cy="795100"/>
              </a:xfrm>
              <a:prstGeom prst="roundRect">
                <a:avLst>
                  <a:gd name="adj" fmla="val 3274"/>
                </a:avLst>
              </a:prstGeom>
              <a:solidFill>
                <a:srgbClr val="ECE0C7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solidFill>
                      <a:srgbClr val="887E7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4</a:t>
                </a:r>
                <a:endParaRPr lang="ko-KR" altLang="en-US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85" name="사각형: 둥근 모서리 184">
                <a:extLst>
                  <a:ext uri="{FF2B5EF4-FFF2-40B4-BE49-F238E27FC236}">
                    <a16:creationId xmlns:a16="http://schemas.microsoft.com/office/drawing/2014/main" id="{5033550B-488A-4757-BF9F-962EF06EFA61}"/>
                  </a:ext>
                </a:extLst>
              </p:cNvPr>
              <p:cNvSpPr/>
              <p:nvPr/>
            </p:nvSpPr>
            <p:spPr>
              <a:xfrm>
                <a:off x="4433458" y="2506144"/>
                <a:ext cx="807509" cy="793255"/>
              </a:xfrm>
              <a:prstGeom prst="roundRect">
                <a:avLst>
                  <a:gd name="adj" fmla="val 3274"/>
                </a:avLst>
              </a:prstGeom>
              <a:solidFill>
                <a:srgbClr val="F2B179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8</a:t>
                </a:r>
                <a:endParaRPr lang="ko-KR" altLang="en-US" sz="3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6" name="사각형: 둥근 모서리 185">
                <a:extLst>
                  <a:ext uri="{FF2B5EF4-FFF2-40B4-BE49-F238E27FC236}">
                    <a16:creationId xmlns:a16="http://schemas.microsoft.com/office/drawing/2014/main" id="{5391B363-AAEC-43C5-9A09-8BFFF62E8AC7}"/>
                  </a:ext>
                </a:extLst>
              </p:cNvPr>
              <p:cNvSpPr/>
              <p:nvPr/>
            </p:nvSpPr>
            <p:spPr>
              <a:xfrm>
                <a:off x="1796098" y="3369128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F37B60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32</a:t>
                </a:r>
                <a:endParaRPr lang="ko-KR" altLang="en-US" sz="3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87" name="사각형: 둥근 모서리 186">
                <a:extLst>
                  <a:ext uri="{FF2B5EF4-FFF2-40B4-BE49-F238E27FC236}">
                    <a16:creationId xmlns:a16="http://schemas.microsoft.com/office/drawing/2014/main" id="{3EBB2FF3-F282-42FA-B8CA-2759BB28902A}"/>
                  </a:ext>
                </a:extLst>
              </p:cNvPr>
              <p:cNvSpPr/>
              <p:nvPr/>
            </p:nvSpPr>
            <p:spPr>
              <a:xfrm>
                <a:off x="3554080" y="3360370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F89461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16</a:t>
                </a:r>
                <a:endParaRPr lang="ko-KR" altLang="en-US" sz="3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8" name="사각형: 둥근 모서리 187">
                <a:extLst>
                  <a:ext uri="{FF2B5EF4-FFF2-40B4-BE49-F238E27FC236}">
                    <a16:creationId xmlns:a16="http://schemas.microsoft.com/office/drawing/2014/main" id="{2F84382F-D20E-495C-BCBD-703790DFE491}"/>
                  </a:ext>
                </a:extLst>
              </p:cNvPr>
              <p:cNvSpPr/>
              <p:nvPr/>
            </p:nvSpPr>
            <p:spPr>
              <a:xfrm>
                <a:off x="4421954" y="3357876"/>
                <a:ext cx="805970" cy="795100"/>
              </a:xfrm>
              <a:prstGeom prst="roundRect">
                <a:avLst>
                  <a:gd name="adj" fmla="val 3274"/>
                </a:avLst>
              </a:prstGeom>
              <a:solidFill>
                <a:srgbClr val="ECE0C7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solidFill>
                      <a:srgbClr val="887E7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4</a:t>
                </a:r>
                <a:endParaRPr lang="ko-KR" altLang="en-US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8378A8B0-F164-4F59-B0C4-539A27CE0F4B}"/>
                  </a:ext>
                </a:extLst>
              </p:cNvPr>
              <p:cNvSpPr/>
              <p:nvPr/>
            </p:nvSpPr>
            <p:spPr>
              <a:xfrm>
                <a:off x="1797341" y="4236891"/>
                <a:ext cx="805970" cy="795100"/>
              </a:xfrm>
              <a:prstGeom prst="roundRect">
                <a:avLst>
                  <a:gd name="adj" fmla="val 3274"/>
                </a:avLst>
              </a:prstGeom>
              <a:solidFill>
                <a:srgbClr val="ECE0C7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solidFill>
                      <a:srgbClr val="887E7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4</a:t>
                </a:r>
                <a:endParaRPr lang="ko-KR" altLang="en-US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90" name="사각형: 둥근 모서리 189">
                <a:extLst>
                  <a:ext uri="{FF2B5EF4-FFF2-40B4-BE49-F238E27FC236}">
                    <a16:creationId xmlns:a16="http://schemas.microsoft.com/office/drawing/2014/main" id="{0C40BA95-C45B-44F4-A226-E655CDDB3DAB}"/>
                  </a:ext>
                </a:extLst>
              </p:cNvPr>
              <p:cNvSpPr/>
              <p:nvPr/>
            </p:nvSpPr>
            <p:spPr>
              <a:xfrm>
                <a:off x="3545370" y="4225362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F37B60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32</a:t>
                </a:r>
                <a:endParaRPr lang="ko-KR" altLang="en-US" sz="3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91" name="사각형: 둥근 모서리 190">
                <a:extLst>
                  <a:ext uri="{FF2B5EF4-FFF2-40B4-BE49-F238E27FC236}">
                    <a16:creationId xmlns:a16="http://schemas.microsoft.com/office/drawing/2014/main" id="{BF37497B-C595-44F7-A5ED-228669405564}"/>
                  </a:ext>
                </a:extLst>
              </p:cNvPr>
              <p:cNvSpPr/>
              <p:nvPr/>
            </p:nvSpPr>
            <p:spPr>
              <a:xfrm>
                <a:off x="2665366" y="5107382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F37B60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32</a:t>
                </a:r>
                <a:endParaRPr lang="ko-KR" altLang="en-US" sz="3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92" name="사각형: 둥근 모서리 191">
                <a:extLst>
                  <a:ext uri="{FF2B5EF4-FFF2-40B4-BE49-F238E27FC236}">
                    <a16:creationId xmlns:a16="http://schemas.microsoft.com/office/drawing/2014/main" id="{263E5DEF-39CA-4D44-9065-9476264A4BF7}"/>
                  </a:ext>
                </a:extLst>
              </p:cNvPr>
              <p:cNvSpPr/>
              <p:nvPr/>
            </p:nvSpPr>
            <p:spPr>
              <a:xfrm>
                <a:off x="3546579" y="5106860"/>
                <a:ext cx="805970" cy="795100"/>
              </a:xfrm>
              <a:prstGeom prst="roundRect">
                <a:avLst>
                  <a:gd name="adj" fmla="val 3274"/>
                </a:avLst>
              </a:prstGeom>
              <a:solidFill>
                <a:srgbClr val="ECE0C7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solidFill>
                      <a:srgbClr val="887E7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4</a:t>
                </a:r>
                <a:endParaRPr lang="ko-KR" altLang="en-US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93" name="사각형: 둥근 모서리 192">
                <a:extLst>
                  <a:ext uri="{FF2B5EF4-FFF2-40B4-BE49-F238E27FC236}">
                    <a16:creationId xmlns:a16="http://schemas.microsoft.com/office/drawing/2014/main" id="{A7CB1011-8468-41F1-A55E-DCDE3566B3A4}"/>
                  </a:ext>
                </a:extLst>
              </p:cNvPr>
              <p:cNvSpPr/>
              <p:nvPr/>
            </p:nvSpPr>
            <p:spPr>
              <a:xfrm>
                <a:off x="2671989" y="4239040"/>
                <a:ext cx="811884" cy="792951"/>
              </a:xfrm>
              <a:prstGeom prst="roundRect">
                <a:avLst>
                  <a:gd name="adj" fmla="val 3274"/>
                </a:avLst>
              </a:prstGeom>
              <a:solidFill>
                <a:srgbClr val="EECE71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128</a:t>
                </a:r>
                <a:endParaRPr lang="ko-KR" altLang="en-US" sz="25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6" name="사각형: 둥근 모서리 195">
              <a:extLst>
                <a:ext uri="{FF2B5EF4-FFF2-40B4-BE49-F238E27FC236}">
                  <a16:creationId xmlns:a16="http://schemas.microsoft.com/office/drawing/2014/main" id="{CB015B25-5FE0-4844-98A7-42532BBA8981}"/>
                </a:ext>
              </a:extLst>
            </p:cNvPr>
            <p:cNvSpPr/>
            <p:nvPr/>
          </p:nvSpPr>
          <p:spPr>
            <a:xfrm>
              <a:off x="4017381" y="5485218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F89461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16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D21D4FD8-B1E3-491D-ABA0-EEE0C94ED396}"/>
              </a:ext>
            </a:extLst>
          </p:cNvPr>
          <p:cNvSpPr txBox="1"/>
          <p:nvPr/>
        </p:nvSpPr>
        <p:spPr>
          <a:xfrm>
            <a:off x="1468510" y="4072377"/>
            <a:ext cx="35851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gameover</a:t>
            </a:r>
            <a:endParaRPr lang="ko-KR" altLang="en-US" sz="50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46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8" grpId="0" animBg="1"/>
      <p:bldP spid="149" grpId="0" animBg="1"/>
      <p:bldP spid="157" grpId="0" animBg="1"/>
      <p:bldP spid="158" grpId="0" animBg="1"/>
      <p:bldP spid="159" grpId="0" animBg="1"/>
      <p:bldP spid="160" grpId="0" animBg="1"/>
      <p:bldP spid="103" grpId="0" animBg="1"/>
      <p:bldP spid="131" grpId="0" animBg="1"/>
      <p:bldP spid="123" grpId="0" animBg="1"/>
      <p:bldP spid="2" grpId="0" animBg="1"/>
      <p:bldP spid="126" grpId="0" animBg="1"/>
      <p:bldP spid="3" grpId="0"/>
      <p:bldP spid="127" grpId="0" animBg="1"/>
      <p:bldP spid="129" grpId="0" animBg="1"/>
      <p:bldP spid="130" grpId="0" animBg="1"/>
      <p:bldP spid="194" grpId="0"/>
      <p:bldP spid="1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98D7E6-B13B-4683-96B9-40ED15BA7609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F296-5B4D-4DCF-AF37-BD5A80B25181}"/>
              </a:ext>
            </a:extLst>
          </p:cNvPr>
          <p:cNvSpPr txBox="1"/>
          <p:nvPr/>
        </p:nvSpPr>
        <p:spPr>
          <a:xfrm>
            <a:off x="236724" y="171817"/>
            <a:ext cx="7596635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키보드 방향키에 따라 이동 후 맵 구현 방식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703A-1BD9-418A-9845-1C38BA4071F5}"/>
              </a:ext>
            </a:extLst>
          </p:cNvPr>
          <p:cNvSpPr txBox="1"/>
          <p:nvPr/>
        </p:nvSpPr>
        <p:spPr>
          <a:xfrm>
            <a:off x="5013874" y="1227948"/>
            <a:ext cx="20738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Transpose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E49FAB1-B727-4523-91B8-1676D81F2330}"/>
              </a:ext>
            </a:extLst>
          </p:cNvPr>
          <p:cNvGrpSpPr/>
          <p:nvPr/>
        </p:nvGrpSpPr>
        <p:grpSpPr>
          <a:xfrm>
            <a:off x="1241006" y="2517004"/>
            <a:ext cx="3600000" cy="3600000"/>
            <a:chOff x="627039" y="2478810"/>
            <a:chExt cx="3600000" cy="3600000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29F2933-8511-48D1-933F-1CA26E0EBCE9}"/>
                </a:ext>
              </a:extLst>
            </p:cNvPr>
            <p:cNvGrpSpPr/>
            <p:nvPr/>
          </p:nvGrpSpPr>
          <p:grpSpPr>
            <a:xfrm>
              <a:off x="627039" y="2478810"/>
              <a:ext cx="3600000" cy="3600000"/>
              <a:chOff x="910980" y="2766025"/>
              <a:chExt cx="3600000" cy="3600000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9E1D1600-8CB0-4EC5-A682-6D421CB4FB62}"/>
                  </a:ext>
                </a:extLst>
              </p:cNvPr>
              <p:cNvSpPr/>
              <p:nvPr/>
            </p:nvSpPr>
            <p:spPr>
              <a:xfrm>
                <a:off x="910980" y="2766025"/>
                <a:ext cx="3600000" cy="3600000"/>
              </a:xfrm>
              <a:prstGeom prst="roundRect">
                <a:avLst>
                  <a:gd name="adj" fmla="val 339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596AD28-F309-4E4A-B86A-83A7A480FAC2}"/>
                  </a:ext>
                </a:extLst>
              </p:cNvPr>
              <p:cNvSpPr/>
              <p:nvPr/>
            </p:nvSpPr>
            <p:spPr>
              <a:xfrm>
                <a:off x="2739486" y="3724394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B8EE7BEF-FE61-43D2-8122-3518BECBEA56}"/>
                  </a:ext>
                </a:extLst>
              </p:cNvPr>
              <p:cNvSpPr/>
              <p:nvPr/>
            </p:nvSpPr>
            <p:spPr>
              <a:xfrm>
                <a:off x="1862283" y="2868299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B0F68E2C-6034-41CD-9444-D2AB08E2655E}"/>
                  </a:ext>
                </a:extLst>
              </p:cNvPr>
              <p:cNvSpPr/>
              <p:nvPr/>
            </p:nvSpPr>
            <p:spPr>
              <a:xfrm>
                <a:off x="2734561" y="2866275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CEF8F285-86E5-4E3C-9B92-3743E848A788}"/>
                  </a:ext>
                </a:extLst>
              </p:cNvPr>
              <p:cNvSpPr/>
              <p:nvPr/>
            </p:nvSpPr>
            <p:spPr>
              <a:xfrm>
                <a:off x="3609707" y="3717198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6C199743-C96F-43F5-9165-0CF79B8DC46F}"/>
                  </a:ext>
                </a:extLst>
              </p:cNvPr>
              <p:cNvSpPr/>
              <p:nvPr/>
            </p:nvSpPr>
            <p:spPr>
              <a:xfrm>
                <a:off x="3619435" y="4579178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17D755E0-C12E-461C-85D1-97FA1DDEEA96}"/>
                  </a:ext>
                </a:extLst>
              </p:cNvPr>
              <p:cNvSpPr/>
              <p:nvPr/>
            </p:nvSpPr>
            <p:spPr>
              <a:xfrm>
                <a:off x="3616680" y="2866275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369352B9-7242-4D96-BF17-0A471CF7921C}"/>
                  </a:ext>
                </a:extLst>
              </p:cNvPr>
              <p:cNvSpPr/>
              <p:nvPr/>
            </p:nvSpPr>
            <p:spPr>
              <a:xfrm>
                <a:off x="979731" y="5443313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9323357B-0A2C-4A47-8FB8-F5BA0E74C676}"/>
                  </a:ext>
                </a:extLst>
              </p:cNvPr>
              <p:cNvSpPr/>
              <p:nvPr/>
            </p:nvSpPr>
            <p:spPr>
              <a:xfrm>
                <a:off x="1854253" y="5451017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2B9D92F5-DC6E-4930-8FF4-CD3BE54D2984}"/>
                  </a:ext>
                </a:extLst>
              </p:cNvPr>
              <p:cNvSpPr/>
              <p:nvPr/>
            </p:nvSpPr>
            <p:spPr>
              <a:xfrm>
                <a:off x="2734561" y="5451017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50C8B7DC-30A6-4647-8DB7-B31866B01266}"/>
                  </a:ext>
                </a:extLst>
              </p:cNvPr>
              <p:cNvSpPr/>
              <p:nvPr/>
            </p:nvSpPr>
            <p:spPr>
              <a:xfrm>
                <a:off x="3605686" y="5451017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A51EB828-1E27-4C2E-84C5-ECBA2D2DA9E4}"/>
                  </a:ext>
                </a:extLst>
              </p:cNvPr>
              <p:cNvSpPr/>
              <p:nvPr/>
            </p:nvSpPr>
            <p:spPr>
              <a:xfrm>
                <a:off x="991543" y="3719707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A7D9BA01-5468-4CB2-A86E-9CAED14565A1}"/>
                  </a:ext>
                </a:extLst>
              </p:cNvPr>
              <p:cNvSpPr/>
              <p:nvPr/>
            </p:nvSpPr>
            <p:spPr>
              <a:xfrm>
                <a:off x="1861764" y="3724394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C42E92F0-E429-4AA6-9AE2-B185F79BF8C6}"/>
                  </a:ext>
                </a:extLst>
              </p:cNvPr>
              <p:cNvSpPr/>
              <p:nvPr/>
            </p:nvSpPr>
            <p:spPr>
              <a:xfrm>
                <a:off x="1857358" y="4576949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AC970552-51D9-4946-B24A-F7E7D2639F95}"/>
                  </a:ext>
                </a:extLst>
              </p:cNvPr>
              <p:cNvSpPr/>
              <p:nvPr/>
            </p:nvSpPr>
            <p:spPr>
              <a:xfrm>
                <a:off x="980277" y="4576949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B302E023-8428-4901-8CDC-150A60E0B1EA}"/>
                  </a:ext>
                </a:extLst>
              </p:cNvPr>
              <p:cNvSpPr/>
              <p:nvPr/>
            </p:nvSpPr>
            <p:spPr>
              <a:xfrm>
                <a:off x="994487" y="2870880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D3C10E42-5AB1-4084-8568-2C77F4B36FFD}"/>
                  </a:ext>
                </a:extLst>
              </p:cNvPr>
              <p:cNvSpPr/>
              <p:nvPr/>
            </p:nvSpPr>
            <p:spPr>
              <a:xfrm>
                <a:off x="2735250" y="4576949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16A8F4D-4D56-4F74-AA30-ECF9C3C4E1CB}"/>
                </a:ext>
              </a:extLst>
            </p:cNvPr>
            <p:cNvSpPr/>
            <p:nvPr/>
          </p:nvSpPr>
          <p:spPr>
            <a:xfrm>
              <a:off x="3332417" y="5171891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EEE4DA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75F6DDE-BC65-4179-A955-E5EAD19E0B12}"/>
                </a:ext>
              </a:extLst>
            </p:cNvPr>
            <p:cNvSpPr/>
            <p:nvPr/>
          </p:nvSpPr>
          <p:spPr>
            <a:xfrm>
              <a:off x="707930" y="2572226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EEE4DA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1398006-96D5-4D40-BB36-3F3794B911D7}"/>
                </a:ext>
              </a:extLst>
            </p:cNvPr>
            <p:cNvSpPr/>
            <p:nvPr/>
          </p:nvSpPr>
          <p:spPr>
            <a:xfrm>
              <a:off x="1582699" y="3440063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EEE4DA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9EAF53E-8CCA-48F3-86A9-BCF9010EE10C}"/>
                </a:ext>
              </a:extLst>
            </p:cNvPr>
            <p:cNvSpPr/>
            <p:nvPr/>
          </p:nvSpPr>
          <p:spPr>
            <a:xfrm>
              <a:off x="1580208" y="4294987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ECE0C7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5A2AB2-4249-4BE3-8CC5-CFC841910E6D}"/>
                </a:ext>
              </a:extLst>
            </p:cNvPr>
            <p:cNvSpPr/>
            <p:nvPr/>
          </p:nvSpPr>
          <p:spPr>
            <a:xfrm>
              <a:off x="700204" y="4298186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F37B60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32</a:t>
              </a:r>
              <a:endPara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DAE5BD6-70FE-497A-9240-4DE162625CA9}"/>
                </a:ext>
              </a:extLst>
            </p:cNvPr>
            <p:cNvSpPr/>
            <p:nvPr/>
          </p:nvSpPr>
          <p:spPr>
            <a:xfrm>
              <a:off x="2457411" y="5165591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F89461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16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EED944A-7D71-4DE7-A2AA-91894C2854DF}"/>
                </a:ext>
              </a:extLst>
            </p:cNvPr>
            <p:cNvSpPr/>
            <p:nvPr/>
          </p:nvSpPr>
          <p:spPr>
            <a:xfrm>
              <a:off x="2454361" y="4294987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ECE0C7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B37C225-ED6C-4374-859B-260A2CA9F963}"/>
                </a:ext>
              </a:extLst>
            </p:cNvPr>
            <p:cNvSpPr/>
            <p:nvPr/>
          </p:nvSpPr>
          <p:spPr>
            <a:xfrm>
              <a:off x="1576621" y="5171891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F2B179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8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B8AC126-94CE-4EBA-9EB2-9FCA43ABBE79}"/>
                </a:ext>
              </a:extLst>
            </p:cNvPr>
            <p:cNvSpPr/>
            <p:nvPr/>
          </p:nvSpPr>
          <p:spPr>
            <a:xfrm>
              <a:off x="700204" y="3444704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EEE4DA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24EE94D-6DA4-424A-A497-FB83B739FBE7}"/>
                </a:ext>
              </a:extLst>
            </p:cNvPr>
            <p:cNvSpPr/>
            <p:nvPr/>
          </p:nvSpPr>
          <p:spPr>
            <a:xfrm>
              <a:off x="3330237" y="3428320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EEE4DA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55BE566F-898E-4FAE-856A-3AF8048142C5}"/>
                </a:ext>
              </a:extLst>
            </p:cNvPr>
            <p:cNvSpPr/>
            <p:nvPr/>
          </p:nvSpPr>
          <p:spPr>
            <a:xfrm>
              <a:off x="705373" y="5171124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F2B179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8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53740A4-6B22-4A3C-8ED7-385C72E6E5DE}"/>
              </a:ext>
            </a:extLst>
          </p:cNvPr>
          <p:cNvGrpSpPr/>
          <p:nvPr/>
        </p:nvGrpSpPr>
        <p:grpSpPr>
          <a:xfrm>
            <a:off x="7191435" y="2517004"/>
            <a:ext cx="3600000" cy="3600000"/>
            <a:chOff x="4636674" y="2478810"/>
            <a:chExt cx="3600000" cy="3600000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66F6DB6D-9C5A-41DC-AA65-4E70AB53D2A5}"/>
                </a:ext>
              </a:extLst>
            </p:cNvPr>
            <p:cNvGrpSpPr/>
            <p:nvPr/>
          </p:nvGrpSpPr>
          <p:grpSpPr>
            <a:xfrm>
              <a:off x="4636674" y="2478810"/>
              <a:ext cx="3600000" cy="3600000"/>
              <a:chOff x="910980" y="2766025"/>
              <a:chExt cx="3600000" cy="3600000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F2862302-61F1-4C64-B680-ECE7CCAA4AD9}"/>
                  </a:ext>
                </a:extLst>
              </p:cNvPr>
              <p:cNvSpPr/>
              <p:nvPr/>
            </p:nvSpPr>
            <p:spPr>
              <a:xfrm>
                <a:off x="910980" y="2766025"/>
                <a:ext cx="3600000" cy="3600000"/>
              </a:xfrm>
              <a:prstGeom prst="roundRect">
                <a:avLst>
                  <a:gd name="adj" fmla="val 339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829121E5-FE4C-4EFD-8296-4E101E2F2C9F}"/>
                  </a:ext>
                </a:extLst>
              </p:cNvPr>
              <p:cNvSpPr/>
              <p:nvPr/>
            </p:nvSpPr>
            <p:spPr>
              <a:xfrm>
                <a:off x="2739486" y="3724394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1CD64C76-3B23-4D5E-8BC1-1C1762930E0C}"/>
                  </a:ext>
                </a:extLst>
              </p:cNvPr>
              <p:cNvSpPr/>
              <p:nvPr/>
            </p:nvSpPr>
            <p:spPr>
              <a:xfrm>
                <a:off x="1862283" y="2868299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F15B56F9-69B8-46DC-A98D-290B91ACF78D}"/>
                  </a:ext>
                </a:extLst>
              </p:cNvPr>
              <p:cNvSpPr/>
              <p:nvPr/>
            </p:nvSpPr>
            <p:spPr>
              <a:xfrm>
                <a:off x="2734561" y="2866275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13C412E1-1F82-4C61-82FF-F7D01E3A64A9}"/>
                  </a:ext>
                </a:extLst>
              </p:cNvPr>
              <p:cNvSpPr/>
              <p:nvPr/>
            </p:nvSpPr>
            <p:spPr>
              <a:xfrm>
                <a:off x="3609707" y="3717198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DFE2FB4F-51C5-4DA2-82EF-EB405769FE3E}"/>
                  </a:ext>
                </a:extLst>
              </p:cNvPr>
              <p:cNvSpPr/>
              <p:nvPr/>
            </p:nvSpPr>
            <p:spPr>
              <a:xfrm>
                <a:off x="3609707" y="4579178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9D9313A4-3EF6-4E59-AE06-ADD45549CB8F}"/>
                  </a:ext>
                </a:extLst>
              </p:cNvPr>
              <p:cNvSpPr/>
              <p:nvPr/>
            </p:nvSpPr>
            <p:spPr>
              <a:xfrm>
                <a:off x="3606952" y="2866275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48545AB6-3FE3-4A90-B8C5-AF8FAC005A12}"/>
                  </a:ext>
                </a:extLst>
              </p:cNvPr>
              <p:cNvSpPr/>
              <p:nvPr/>
            </p:nvSpPr>
            <p:spPr>
              <a:xfrm>
                <a:off x="979731" y="5443313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14BD63CB-AC0B-489F-B79C-F0DBBB85BF0D}"/>
                  </a:ext>
                </a:extLst>
              </p:cNvPr>
              <p:cNvSpPr/>
              <p:nvPr/>
            </p:nvSpPr>
            <p:spPr>
              <a:xfrm>
                <a:off x="1854253" y="5451017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333F18AD-B63B-49F3-967A-3FB2EF2F2E38}"/>
                  </a:ext>
                </a:extLst>
              </p:cNvPr>
              <p:cNvSpPr/>
              <p:nvPr/>
            </p:nvSpPr>
            <p:spPr>
              <a:xfrm>
                <a:off x="2734561" y="5451017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8561B7AE-A2C9-491C-AEB1-EB1647800C0D}"/>
                  </a:ext>
                </a:extLst>
              </p:cNvPr>
              <p:cNvSpPr/>
              <p:nvPr/>
            </p:nvSpPr>
            <p:spPr>
              <a:xfrm>
                <a:off x="3605686" y="5451017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3B62CFA7-EE5C-4C99-924D-54F34610DFA1}"/>
                  </a:ext>
                </a:extLst>
              </p:cNvPr>
              <p:cNvSpPr/>
              <p:nvPr/>
            </p:nvSpPr>
            <p:spPr>
              <a:xfrm>
                <a:off x="981383" y="3729867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89007ABB-1FB0-4127-8092-00BF0188384F}"/>
                  </a:ext>
                </a:extLst>
              </p:cNvPr>
              <p:cNvSpPr/>
              <p:nvPr/>
            </p:nvSpPr>
            <p:spPr>
              <a:xfrm>
                <a:off x="1861764" y="3724394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2273BFD7-1E7B-4DE3-B7C7-8DEFC0BD1C75}"/>
                  </a:ext>
                </a:extLst>
              </p:cNvPr>
              <p:cNvSpPr/>
              <p:nvPr/>
            </p:nvSpPr>
            <p:spPr>
              <a:xfrm>
                <a:off x="1857358" y="4576949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9E0576B7-FB3A-4392-93DA-137EBA3B6775}"/>
                  </a:ext>
                </a:extLst>
              </p:cNvPr>
              <p:cNvSpPr/>
              <p:nvPr/>
            </p:nvSpPr>
            <p:spPr>
              <a:xfrm>
                <a:off x="980277" y="4576949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3DE02E12-31CD-4D11-B412-DFCA409C481F}"/>
                  </a:ext>
                </a:extLst>
              </p:cNvPr>
              <p:cNvSpPr/>
              <p:nvPr/>
            </p:nvSpPr>
            <p:spPr>
              <a:xfrm>
                <a:off x="994487" y="2870880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86A6EE22-D1C1-43D8-A50E-3189033D1DBE}"/>
                  </a:ext>
                </a:extLst>
              </p:cNvPr>
              <p:cNvSpPr/>
              <p:nvPr/>
            </p:nvSpPr>
            <p:spPr>
              <a:xfrm>
                <a:off x="2735250" y="4576949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2A6FC83-429A-4A8A-8E3E-5BB89985F57D}"/>
                </a:ext>
              </a:extLst>
            </p:cNvPr>
            <p:cNvSpPr/>
            <p:nvPr/>
          </p:nvSpPr>
          <p:spPr>
            <a:xfrm>
              <a:off x="7342184" y="5171021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EEE4DA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54AA551-C21A-4C44-B02B-AC5015C0E99C}"/>
                </a:ext>
              </a:extLst>
            </p:cNvPr>
            <p:cNvSpPr/>
            <p:nvPr/>
          </p:nvSpPr>
          <p:spPr>
            <a:xfrm>
              <a:off x="4707969" y="2581084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EEE4DA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D652F96-6911-4FA1-BC89-A9E0D7D93B31}"/>
                </a:ext>
              </a:extLst>
            </p:cNvPr>
            <p:cNvSpPr/>
            <p:nvPr/>
          </p:nvSpPr>
          <p:spPr>
            <a:xfrm>
              <a:off x="5582738" y="3439193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EEE4DA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EA7FF53C-9278-4CE1-94BB-CEF08A584C9A}"/>
                </a:ext>
              </a:extLst>
            </p:cNvPr>
            <p:cNvSpPr/>
            <p:nvPr/>
          </p:nvSpPr>
          <p:spPr>
            <a:xfrm>
              <a:off x="6464560" y="4303845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ECE0C7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31034A0-C602-4936-AF48-47C04FA24FAD}"/>
                </a:ext>
              </a:extLst>
            </p:cNvPr>
            <p:cNvSpPr/>
            <p:nvPr/>
          </p:nvSpPr>
          <p:spPr>
            <a:xfrm>
              <a:off x="5585383" y="2579060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EEE4DA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A6A49D8-7F0C-4550-BBE1-C6AC2917875B}"/>
                </a:ext>
              </a:extLst>
            </p:cNvPr>
            <p:cNvSpPr/>
            <p:nvPr/>
          </p:nvSpPr>
          <p:spPr>
            <a:xfrm>
              <a:off x="5579342" y="5175992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EEE4DA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D52E274-FE6F-42F7-8E04-055B1B53B0FC}"/>
                </a:ext>
              </a:extLst>
            </p:cNvPr>
            <p:cNvSpPr/>
            <p:nvPr/>
          </p:nvSpPr>
          <p:spPr>
            <a:xfrm>
              <a:off x="6464744" y="3445726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ECE0C7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DB1EF1C-7019-4B55-818D-C38269B491BD}"/>
                </a:ext>
              </a:extLst>
            </p:cNvPr>
            <p:cNvSpPr/>
            <p:nvPr/>
          </p:nvSpPr>
          <p:spPr>
            <a:xfrm>
              <a:off x="6460255" y="2574677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F37B60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32</a:t>
              </a:r>
              <a:endPara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783985D-EE60-485C-A820-560623880590}"/>
                </a:ext>
              </a:extLst>
            </p:cNvPr>
            <p:cNvSpPr/>
            <p:nvPr/>
          </p:nvSpPr>
          <p:spPr>
            <a:xfrm>
              <a:off x="7332456" y="4297724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F89461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16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BCEDFA6-988C-41B2-ABEC-D577D62E9D59}"/>
                </a:ext>
              </a:extLst>
            </p:cNvPr>
            <p:cNvSpPr/>
            <p:nvPr/>
          </p:nvSpPr>
          <p:spPr>
            <a:xfrm>
              <a:off x="7340409" y="3439453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F2B179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8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E8175A49-99D2-428A-8DEF-F544FCA67542}"/>
                </a:ext>
              </a:extLst>
            </p:cNvPr>
            <p:cNvSpPr/>
            <p:nvPr/>
          </p:nvSpPr>
          <p:spPr>
            <a:xfrm>
              <a:off x="7341108" y="2584517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F2B179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8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E919F552-9514-49AA-9DCB-DAF751964FD0}"/>
              </a:ext>
            </a:extLst>
          </p:cNvPr>
          <p:cNvSpPr/>
          <p:nvPr/>
        </p:nvSpPr>
        <p:spPr>
          <a:xfrm rot="5400000">
            <a:off x="9858433" y="4107398"/>
            <a:ext cx="2886842" cy="470571"/>
          </a:xfrm>
          <a:prstGeom prst="leftArrow">
            <a:avLst>
              <a:gd name="adj1" fmla="val 50000"/>
              <a:gd name="adj2" fmla="val 679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왼쪽 88">
            <a:extLst>
              <a:ext uri="{FF2B5EF4-FFF2-40B4-BE49-F238E27FC236}">
                <a16:creationId xmlns:a16="http://schemas.microsoft.com/office/drawing/2014/main" id="{DCAA08CC-0A27-4B23-8B12-B85769C59E91}"/>
              </a:ext>
            </a:extLst>
          </p:cNvPr>
          <p:cNvSpPr/>
          <p:nvPr/>
        </p:nvSpPr>
        <p:spPr>
          <a:xfrm>
            <a:off x="1451855" y="1925098"/>
            <a:ext cx="2886842" cy="470571"/>
          </a:xfrm>
          <a:prstGeom prst="leftArrow">
            <a:avLst>
              <a:gd name="adj1" fmla="val 50000"/>
              <a:gd name="adj2" fmla="val 679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같음 기호 89">
            <a:extLst>
              <a:ext uri="{FF2B5EF4-FFF2-40B4-BE49-F238E27FC236}">
                <a16:creationId xmlns:a16="http://schemas.microsoft.com/office/drawing/2014/main" id="{2025BD2A-096F-4B03-ACDE-28878CD44029}"/>
              </a:ext>
            </a:extLst>
          </p:cNvPr>
          <p:cNvSpPr/>
          <p:nvPr/>
        </p:nvSpPr>
        <p:spPr>
          <a:xfrm>
            <a:off x="5400041" y="3741895"/>
            <a:ext cx="1232359" cy="800000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화살표: 아래로 구부러짐 90">
            <a:extLst>
              <a:ext uri="{FF2B5EF4-FFF2-40B4-BE49-F238E27FC236}">
                <a16:creationId xmlns:a16="http://schemas.microsoft.com/office/drawing/2014/main" id="{CDCF7049-7B91-4E75-91D5-9FB3FC62E5D1}"/>
              </a:ext>
            </a:extLst>
          </p:cNvPr>
          <p:cNvSpPr/>
          <p:nvPr/>
        </p:nvSpPr>
        <p:spPr>
          <a:xfrm>
            <a:off x="3819745" y="1870387"/>
            <a:ext cx="4552510" cy="635753"/>
          </a:xfrm>
          <a:prstGeom prst="curvedDownArrow">
            <a:avLst>
              <a:gd name="adj1" fmla="val 69213"/>
              <a:gd name="adj2" fmla="val 156477"/>
              <a:gd name="adj3" fmla="val 4417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화살표: 왼쪽 92">
            <a:extLst>
              <a:ext uri="{FF2B5EF4-FFF2-40B4-BE49-F238E27FC236}">
                <a16:creationId xmlns:a16="http://schemas.microsoft.com/office/drawing/2014/main" id="{51509B53-4C8D-4246-A017-269A32DCD42C}"/>
              </a:ext>
            </a:extLst>
          </p:cNvPr>
          <p:cNvSpPr/>
          <p:nvPr/>
        </p:nvSpPr>
        <p:spPr>
          <a:xfrm rot="16200000">
            <a:off x="10331772" y="4233109"/>
            <a:ext cx="2886842" cy="470571"/>
          </a:xfrm>
          <a:prstGeom prst="leftArrow">
            <a:avLst>
              <a:gd name="adj1" fmla="val 50000"/>
              <a:gd name="adj2" fmla="val 67956"/>
            </a:avLst>
          </a:prstGeom>
          <a:solidFill>
            <a:srgbClr val="CB8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화살표: 왼쪽 93">
            <a:extLst>
              <a:ext uri="{FF2B5EF4-FFF2-40B4-BE49-F238E27FC236}">
                <a16:creationId xmlns:a16="http://schemas.microsoft.com/office/drawing/2014/main" id="{F5A9E31D-35B8-4BCA-804B-AAF89664649A}"/>
              </a:ext>
            </a:extLst>
          </p:cNvPr>
          <p:cNvSpPr/>
          <p:nvPr/>
        </p:nvSpPr>
        <p:spPr>
          <a:xfrm rot="10800000">
            <a:off x="1546828" y="1404910"/>
            <a:ext cx="2886842" cy="470571"/>
          </a:xfrm>
          <a:prstGeom prst="leftArrow">
            <a:avLst>
              <a:gd name="adj1" fmla="val 50000"/>
              <a:gd name="adj2" fmla="val 67956"/>
            </a:avLst>
          </a:prstGeom>
          <a:solidFill>
            <a:srgbClr val="CB8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2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9" grpId="0" animBg="1"/>
      <p:bldP spid="90" grpId="0" animBg="1"/>
      <p:bldP spid="93" grpId="0" animBg="1"/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98D7E6-B13B-4683-96B9-40ED15BA7609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8C4496F-9276-4C06-B2A9-D890ABE5F772}"/>
              </a:ext>
            </a:extLst>
          </p:cNvPr>
          <p:cNvSpPr/>
          <p:nvPr/>
        </p:nvSpPr>
        <p:spPr>
          <a:xfrm rot="8424650">
            <a:off x="3460089" y="1876990"/>
            <a:ext cx="788577" cy="49338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4E8263D-7DCF-40B1-A935-BC8008FAAD83}"/>
              </a:ext>
            </a:extLst>
          </p:cNvPr>
          <p:cNvSpPr/>
          <p:nvPr/>
        </p:nvSpPr>
        <p:spPr>
          <a:xfrm rot="2066657">
            <a:off x="7907076" y="1867649"/>
            <a:ext cx="759676" cy="51206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049E81E-B570-49E8-9F9B-0693E256FCCF}"/>
              </a:ext>
            </a:extLst>
          </p:cNvPr>
          <p:cNvGrpSpPr/>
          <p:nvPr/>
        </p:nvGrpSpPr>
        <p:grpSpPr>
          <a:xfrm>
            <a:off x="4513723" y="1225418"/>
            <a:ext cx="3240000" cy="900000"/>
            <a:chOff x="4180253" y="1108021"/>
            <a:chExt cx="3600000" cy="100076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583791-7D65-4E6A-B5AD-07E1ED73F29F}"/>
                </a:ext>
              </a:extLst>
            </p:cNvPr>
            <p:cNvGrpSpPr/>
            <p:nvPr/>
          </p:nvGrpSpPr>
          <p:grpSpPr>
            <a:xfrm>
              <a:off x="4180253" y="1108021"/>
              <a:ext cx="3600000" cy="1000760"/>
              <a:chOff x="1261061" y="3264017"/>
              <a:chExt cx="3600000" cy="1000760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10FD64BD-3CC8-42CC-89FD-6590C2BEF233}"/>
                  </a:ext>
                </a:extLst>
              </p:cNvPr>
              <p:cNvSpPr/>
              <p:nvPr/>
            </p:nvSpPr>
            <p:spPr>
              <a:xfrm>
                <a:off x="1261061" y="3264017"/>
                <a:ext cx="3600000" cy="1000760"/>
              </a:xfrm>
              <a:prstGeom prst="roundRect">
                <a:avLst>
                  <a:gd name="adj" fmla="val 339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9E6AF161-5D11-4F0E-8EB3-2C3001CE4EA2}"/>
                  </a:ext>
                </a:extLst>
              </p:cNvPr>
              <p:cNvSpPr/>
              <p:nvPr/>
            </p:nvSpPr>
            <p:spPr>
              <a:xfrm>
                <a:off x="1329812" y="3351793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7215E636-9624-484E-912F-50D0626AC31B}"/>
                  </a:ext>
                </a:extLst>
              </p:cNvPr>
              <p:cNvSpPr/>
              <p:nvPr/>
            </p:nvSpPr>
            <p:spPr>
              <a:xfrm>
                <a:off x="2214062" y="3349769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8CA800EF-0E5B-4753-BD57-C348FAB54459}"/>
                  </a:ext>
                </a:extLst>
              </p:cNvPr>
              <p:cNvSpPr/>
              <p:nvPr/>
            </p:nvSpPr>
            <p:spPr>
              <a:xfrm>
                <a:off x="3084642" y="3349769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25BB002-3606-4886-8297-269D6461772C}"/>
                  </a:ext>
                </a:extLst>
              </p:cNvPr>
              <p:cNvSpPr/>
              <p:nvPr/>
            </p:nvSpPr>
            <p:spPr>
              <a:xfrm>
                <a:off x="3965495" y="3349769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2F021D2E-A63F-4B53-B609-506BCC98C899}"/>
                  </a:ext>
                </a:extLst>
              </p:cNvPr>
              <p:cNvSpPr/>
              <p:nvPr/>
            </p:nvSpPr>
            <p:spPr>
              <a:xfrm>
                <a:off x="1334185" y="3346879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EEE4DA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solidFill>
                      <a:srgbClr val="887E7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</a:t>
                </a:r>
                <a:endParaRPr lang="ko-KR" altLang="en-US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D1B54F62-CE80-4495-9327-17DE2B3D8454}"/>
                  </a:ext>
                </a:extLst>
              </p:cNvPr>
              <p:cNvSpPr/>
              <p:nvPr/>
            </p:nvSpPr>
            <p:spPr>
              <a:xfrm>
                <a:off x="3966213" y="3354237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EEE4DA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solidFill>
                      <a:srgbClr val="887E7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</a:t>
                </a:r>
                <a:endParaRPr lang="ko-KR" altLang="en-US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E61BEFB-E97B-4636-8955-43EA8CB4E688}"/>
                </a:ext>
              </a:extLst>
            </p:cNvPr>
            <p:cNvSpPr/>
            <p:nvPr/>
          </p:nvSpPr>
          <p:spPr>
            <a:xfrm>
              <a:off x="6019601" y="1191906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EEE4DA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B18C83C-B2C6-4665-8E40-92E33E6975EB}"/>
              </a:ext>
            </a:extLst>
          </p:cNvPr>
          <p:cNvGrpSpPr/>
          <p:nvPr/>
        </p:nvGrpSpPr>
        <p:grpSpPr>
          <a:xfrm>
            <a:off x="1712076" y="2555980"/>
            <a:ext cx="3240000" cy="900000"/>
            <a:chOff x="1387985" y="2568669"/>
            <a:chExt cx="3600000" cy="100076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581A457-1D6B-43F1-BBCE-49701D4934AB}"/>
                </a:ext>
              </a:extLst>
            </p:cNvPr>
            <p:cNvGrpSpPr/>
            <p:nvPr/>
          </p:nvGrpSpPr>
          <p:grpSpPr>
            <a:xfrm>
              <a:off x="1387985" y="2568669"/>
              <a:ext cx="3600000" cy="1000760"/>
              <a:chOff x="6540696" y="1851308"/>
              <a:chExt cx="3600000" cy="1000760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FE3CD142-3D11-49ED-A329-6603311D8172}"/>
                  </a:ext>
                </a:extLst>
              </p:cNvPr>
              <p:cNvSpPr/>
              <p:nvPr/>
            </p:nvSpPr>
            <p:spPr>
              <a:xfrm>
                <a:off x="6540696" y="1851308"/>
                <a:ext cx="3600000" cy="1000760"/>
              </a:xfrm>
              <a:prstGeom prst="roundRect">
                <a:avLst>
                  <a:gd name="adj" fmla="val 339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D46684AB-BDD9-43CB-83B8-D05A8C28BA1B}"/>
                  </a:ext>
                </a:extLst>
              </p:cNvPr>
              <p:cNvSpPr/>
              <p:nvPr/>
            </p:nvSpPr>
            <p:spPr>
              <a:xfrm>
                <a:off x="6609447" y="1939084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7C9E01AE-1EFE-42A5-B194-19AFD0559BD6}"/>
                  </a:ext>
                </a:extLst>
              </p:cNvPr>
              <p:cNvSpPr/>
              <p:nvPr/>
            </p:nvSpPr>
            <p:spPr>
              <a:xfrm>
                <a:off x="7493697" y="1937060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244EC3D-B539-4108-A561-E6E74ED163AC}"/>
                  </a:ext>
                </a:extLst>
              </p:cNvPr>
              <p:cNvSpPr/>
              <p:nvPr/>
            </p:nvSpPr>
            <p:spPr>
              <a:xfrm>
                <a:off x="8364277" y="1937060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1B75668D-2A72-4D50-9D93-3A18E90D79AB}"/>
                  </a:ext>
                </a:extLst>
              </p:cNvPr>
              <p:cNvSpPr/>
              <p:nvPr/>
            </p:nvSpPr>
            <p:spPr>
              <a:xfrm>
                <a:off x="9245130" y="1937060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19AF7CF-37CD-4B8E-A1AF-70B449DBC088}"/>
                  </a:ext>
                </a:extLst>
              </p:cNvPr>
              <p:cNvSpPr/>
              <p:nvPr/>
            </p:nvSpPr>
            <p:spPr>
              <a:xfrm>
                <a:off x="6613820" y="1934170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EEE4DA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solidFill>
                      <a:srgbClr val="887E7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</a:t>
                </a:r>
                <a:endParaRPr lang="ko-KR" altLang="en-US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FDE1B6C5-E812-478B-9664-32DD70ABCDE4}"/>
                  </a:ext>
                </a:extLst>
              </p:cNvPr>
              <p:cNvSpPr/>
              <p:nvPr/>
            </p:nvSpPr>
            <p:spPr>
              <a:xfrm>
                <a:off x="7486862" y="1934170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EEE4DA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solidFill>
                      <a:srgbClr val="887E7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</a:t>
                </a:r>
                <a:endParaRPr lang="ko-KR" altLang="en-US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116AADF4-B306-4C8C-AEF6-0C7F5CD5725C}"/>
                </a:ext>
              </a:extLst>
            </p:cNvPr>
            <p:cNvSpPr/>
            <p:nvPr/>
          </p:nvSpPr>
          <p:spPr>
            <a:xfrm>
              <a:off x="3223409" y="2647658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EEE4DA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1D275AFA-F690-4F6A-93E7-FBFBA7E8E73A}"/>
              </a:ext>
            </a:extLst>
          </p:cNvPr>
          <p:cNvGrpSpPr/>
          <p:nvPr/>
        </p:nvGrpSpPr>
        <p:grpSpPr>
          <a:xfrm>
            <a:off x="7345976" y="2539803"/>
            <a:ext cx="3240000" cy="900000"/>
            <a:chOff x="7021885" y="2552492"/>
            <a:chExt cx="3600000" cy="100076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15B756A-E834-45C3-88A7-F0A8BF30E64C}"/>
                </a:ext>
              </a:extLst>
            </p:cNvPr>
            <p:cNvGrpSpPr/>
            <p:nvPr/>
          </p:nvGrpSpPr>
          <p:grpSpPr>
            <a:xfrm>
              <a:off x="7021885" y="2552492"/>
              <a:ext cx="3600000" cy="1000760"/>
              <a:chOff x="6540696" y="4520714"/>
              <a:chExt cx="3600000" cy="1000760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56341C94-C7F3-4B59-9341-D9A0A26502CE}"/>
                  </a:ext>
                </a:extLst>
              </p:cNvPr>
              <p:cNvSpPr/>
              <p:nvPr/>
            </p:nvSpPr>
            <p:spPr>
              <a:xfrm>
                <a:off x="6540696" y="4520714"/>
                <a:ext cx="3600000" cy="1000760"/>
              </a:xfrm>
              <a:prstGeom prst="roundRect">
                <a:avLst>
                  <a:gd name="adj" fmla="val 339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91081E57-A650-4985-AF3F-511560A84922}"/>
                  </a:ext>
                </a:extLst>
              </p:cNvPr>
              <p:cNvSpPr/>
              <p:nvPr/>
            </p:nvSpPr>
            <p:spPr>
              <a:xfrm>
                <a:off x="6609447" y="4608490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D51864FB-FD8A-4B7D-A2D8-6B6DB798A054}"/>
                  </a:ext>
                </a:extLst>
              </p:cNvPr>
              <p:cNvSpPr/>
              <p:nvPr/>
            </p:nvSpPr>
            <p:spPr>
              <a:xfrm>
                <a:off x="7493697" y="4606466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881193DF-8411-4AAA-95F3-C0562AC7AD8B}"/>
                  </a:ext>
                </a:extLst>
              </p:cNvPr>
              <p:cNvSpPr/>
              <p:nvPr/>
            </p:nvSpPr>
            <p:spPr>
              <a:xfrm>
                <a:off x="8364277" y="4606466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140F71F9-8161-4AA2-AFC8-A6B3CFA281D1}"/>
                  </a:ext>
                </a:extLst>
              </p:cNvPr>
              <p:cNvSpPr/>
              <p:nvPr/>
            </p:nvSpPr>
            <p:spPr>
              <a:xfrm>
                <a:off x="9245130" y="4606466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68C03BE-A5A9-4806-A964-E7A72A0AF1EB}"/>
                  </a:ext>
                </a:extLst>
              </p:cNvPr>
              <p:cNvSpPr/>
              <p:nvPr/>
            </p:nvSpPr>
            <p:spPr>
              <a:xfrm>
                <a:off x="8375268" y="4606466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EEE4DA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solidFill>
                      <a:srgbClr val="887E7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</a:t>
                </a:r>
                <a:endParaRPr lang="ko-KR" altLang="en-US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8E6BE8E8-C8C4-4BC3-89FE-21A7CA50EFD9}"/>
                  </a:ext>
                </a:extLst>
              </p:cNvPr>
              <p:cNvSpPr/>
              <p:nvPr/>
            </p:nvSpPr>
            <p:spPr>
              <a:xfrm>
                <a:off x="9245848" y="4610934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EEE4DA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>
                    <a:solidFill>
                      <a:srgbClr val="887E7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</a:t>
                </a:r>
                <a:endParaRPr lang="ko-KR" altLang="en-US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66C85F46-A690-4A5D-A9CD-31B9CE9818FA}"/>
                </a:ext>
              </a:extLst>
            </p:cNvPr>
            <p:cNvSpPr/>
            <p:nvPr/>
          </p:nvSpPr>
          <p:spPr>
            <a:xfrm>
              <a:off x="7986456" y="2641717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EEE4DA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727F034A-853C-4E4E-91CF-3FFC158CE584}"/>
              </a:ext>
            </a:extLst>
          </p:cNvPr>
          <p:cNvSpPr txBox="1"/>
          <p:nvPr/>
        </p:nvSpPr>
        <p:spPr>
          <a:xfrm>
            <a:off x="5615184" y="2307311"/>
            <a:ext cx="127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좌우반전</a:t>
            </a:r>
          </a:p>
        </p:txBody>
      </p:sp>
      <p:sp>
        <p:nvSpPr>
          <p:cNvPr id="66" name="화살표: 왼쪽/오른쪽 65">
            <a:extLst>
              <a:ext uri="{FF2B5EF4-FFF2-40B4-BE49-F238E27FC236}">
                <a16:creationId xmlns:a16="http://schemas.microsoft.com/office/drawing/2014/main" id="{9F6EEDDA-30F4-4B40-929E-B55CC9EAAF73}"/>
              </a:ext>
            </a:extLst>
          </p:cNvPr>
          <p:cNvSpPr/>
          <p:nvPr/>
        </p:nvSpPr>
        <p:spPr>
          <a:xfrm>
            <a:off x="5475637" y="2712815"/>
            <a:ext cx="1358618" cy="38932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79271A-1951-456A-A958-DA76F9DD82C2}"/>
              </a:ext>
            </a:extLst>
          </p:cNvPr>
          <p:cNvSpPr txBox="1"/>
          <p:nvPr/>
        </p:nvSpPr>
        <p:spPr>
          <a:xfrm>
            <a:off x="343698" y="1108020"/>
            <a:ext cx="1236977" cy="101566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Left</a:t>
            </a:r>
          </a:p>
          <a:p>
            <a:pPr algn="ctr"/>
            <a:r>
              <a:rPr lang="en-US" altLang="ko-KR" sz="3000" dirty="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</a:t>
            </a:r>
            <a:endParaRPr lang="ko-KR" altLang="en-US" sz="3000" dirty="0">
              <a:solidFill>
                <a:schemeClr val="tx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227705-D809-42CB-B93C-8524D940ED38}"/>
              </a:ext>
            </a:extLst>
          </p:cNvPr>
          <p:cNvSpPr txBox="1"/>
          <p:nvPr/>
        </p:nvSpPr>
        <p:spPr>
          <a:xfrm>
            <a:off x="10627005" y="1125112"/>
            <a:ext cx="1192657" cy="101566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Right</a:t>
            </a:r>
          </a:p>
          <a:p>
            <a:pPr algn="ctr"/>
            <a:r>
              <a:rPr lang="en-US" altLang="ko-KR" sz="3000" dirty="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Down</a:t>
            </a:r>
            <a:endParaRPr lang="ko-KR" altLang="en-US" sz="3000" dirty="0">
              <a:solidFill>
                <a:schemeClr val="tx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440681-EA15-4CA3-B0DA-0E15592B8550}"/>
              </a:ext>
            </a:extLst>
          </p:cNvPr>
          <p:cNvSpPr txBox="1"/>
          <p:nvPr/>
        </p:nvSpPr>
        <p:spPr>
          <a:xfrm>
            <a:off x="236724" y="171817"/>
            <a:ext cx="7596635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키보드 방향키에 따라 이동 후 맵 구현 방식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F76F0940-C88C-4A7A-BB4F-BACC23CF03F1}"/>
              </a:ext>
            </a:extLst>
          </p:cNvPr>
          <p:cNvSpPr/>
          <p:nvPr/>
        </p:nvSpPr>
        <p:spPr>
          <a:xfrm rot="5400000">
            <a:off x="3027261" y="3593190"/>
            <a:ext cx="567818" cy="44243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628685A4-41DE-4834-8BCE-4F9614D5E243}"/>
              </a:ext>
            </a:extLst>
          </p:cNvPr>
          <p:cNvSpPr/>
          <p:nvPr/>
        </p:nvSpPr>
        <p:spPr>
          <a:xfrm rot="5400000">
            <a:off x="8713181" y="3593190"/>
            <a:ext cx="567818" cy="44243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73D4EF2-7CA7-4EAA-895B-2B00323F5541}"/>
              </a:ext>
            </a:extLst>
          </p:cNvPr>
          <p:cNvGrpSpPr/>
          <p:nvPr/>
        </p:nvGrpSpPr>
        <p:grpSpPr>
          <a:xfrm>
            <a:off x="1712076" y="4157223"/>
            <a:ext cx="3240000" cy="900000"/>
            <a:chOff x="1346956" y="4249028"/>
            <a:chExt cx="3600000" cy="1000760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E4E8DEC-D911-40B7-BF1E-CEDF246C3404}"/>
                </a:ext>
              </a:extLst>
            </p:cNvPr>
            <p:cNvGrpSpPr/>
            <p:nvPr/>
          </p:nvGrpSpPr>
          <p:grpSpPr>
            <a:xfrm>
              <a:off x="1346956" y="4249028"/>
              <a:ext cx="3600000" cy="1000760"/>
              <a:chOff x="6540696" y="1851308"/>
              <a:chExt cx="3600000" cy="1000760"/>
            </a:xfrm>
          </p:grpSpPr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04F1B640-359A-4B2A-A83F-2DD924777329}"/>
                  </a:ext>
                </a:extLst>
              </p:cNvPr>
              <p:cNvSpPr/>
              <p:nvPr/>
            </p:nvSpPr>
            <p:spPr>
              <a:xfrm>
                <a:off x="6540696" y="1851308"/>
                <a:ext cx="3600000" cy="1000760"/>
              </a:xfrm>
              <a:prstGeom prst="roundRect">
                <a:avLst>
                  <a:gd name="adj" fmla="val 339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E178C42F-7F52-424E-A7DC-B6E28EE2A4E5}"/>
                  </a:ext>
                </a:extLst>
              </p:cNvPr>
              <p:cNvSpPr/>
              <p:nvPr/>
            </p:nvSpPr>
            <p:spPr>
              <a:xfrm>
                <a:off x="6609447" y="1939084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64CCE6D5-5E3A-4EC7-AB68-4A8659EFF762}"/>
                  </a:ext>
                </a:extLst>
              </p:cNvPr>
              <p:cNvSpPr/>
              <p:nvPr/>
            </p:nvSpPr>
            <p:spPr>
              <a:xfrm>
                <a:off x="7493697" y="1937060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F70F4421-4753-4383-B248-0EC3FCC94B2B}"/>
                  </a:ext>
                </a:extLst>
              </p:cNvPr>
              <p:cNvSpPr/>
              <p:nvPr/>
            </p:nvSpPr>
            <p:spPr>
              <a:xfrm>
                <a:off x="8364277" y="1937060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FF81AA08-2A05-430E-9FF6-DF77D030DBEF}"/>
                  </a:ext>
                </a:extLst>
              </p:cNvPr>
              <p:cNvSpPr/>
              <p:nvPr/>
            </p:nvSpPr>
            <p:spPr>
              <a:xfrm>
                <a:off x="9245130" y="1937060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5BAF9116-5FEF-4CCB-9FB7-CB9434518CCA}"/>
                </a:ext>
              </a:extLst>
            </p:cNvPr>
            <p:cNvSpPr/>
            <p:nvPr/>
          </p:nvSpPr>
          <p:spPr>
            <a:xfrm>
              <a:off x="1418641" y="4328435"/>
              <a:ext cx="805970" cy="811466"/>
            </a:xfrm>
            <a:prstGeom prst="roundRect">
              <a:avLst>
                <a:gd name="adj" fmla="val 3274"/>
              </a:avLst>
            </a:prstGeom>
            <a:solidFill>
              <a:srgbClr val="ECE0C7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0A180E65-58A8-4493-B223-E2ACDE84ECA6}"/>
                </a:ext>
              </a:extLst>
            </p:cNvPr>
            <p:cNvSpPr/>
            <p:nvPr/>
          </p:nvSpPr>
          <p:spPr>
            <a:xfrm>
              <a:off x="3171110" y="4341614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EEE4DA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61B54DF-AD79-4417-B1FA-B6AB00EA394C}"/>
              </a:ext>
            </a:extLst>
          </p:cNvPr>
          <p:cNvGrpSpPr/>
          <p:nvPr/>
        </p:nvGrpSpPr>
        <p:grpSpPr>
          <a:xfrm>
            <a:off x="7387005" y="4157223"/>
            <a:ext cx="3240000" cy="900000"/>
            <a:chOff x="7021885" y="4249028"/>
            <a:chExt cx="3600000" cy="100076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C066877-54F9-4073-B225-EEA02CE6FECF}"/>
                </a:ext>
              </a:extLst>
            </p:cNvPr>
            <p:cNvGrpSpPr/>
            <p:nvPr/>
          </p:nvGrpSpPr>
          <p:grpSpPr>
            <a:xfrm>
              <a:off x="7021885" y="4249028"/>
              <a:ext cx="3600000" cy="1000760"/>
              <a:chOff x="6540696" y="4520714"/>
              <a:chExt cx="3600000" cy="1000760"/>
            </a:xfrm>
          </p:grpSpPr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3AC7D49A-2686-42B6-845B-7200F5BC7FD6}"/>
                  </a:ext>
                </a:extLst>
              </p:cNvPr>
              <p:cNvSpPr/>
              <p:nvPr/>
            </p:nvSpPr>
            <p:spPr>
              <a:xfrm>
                <a:off x="6540696" y="4520714"/>
                <a:ext cx="3600000" cy="1000760"/>
              </a:xfrm>
              <a:prstGeom prst="roundRect">
                <a:avLst>
                  <a:gd name="adj" fmla="val 339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568406C5-9832-4D6F-AC70-3D2C149EDE30}"/>
                  </a:ext>
                </a:extLst>
              </p:cNvPr>
              <p:cNvSpPr/>
              <p:nvPr/>
            </p:nvSpPr>
            <p:spPr>
              <a:xfrm>
                <a:off x="6609447" y="4608490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9384415C-FDA3-4968-AD4E-AF389261FEAB}"/>
                  </a:ext>
                </a:extLst>
              </p:cNvPr>
              <p:cNvSpPr/>
              <p:nvPr/>
            </p:nvSpPr>
            <p:spPr>
              <a:xfrm>
                <a:off x="7493697" y="4606466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B5876699-3F3E-4A68-A68C-419E99C056E9}"/>
                  </a:ext>
                </a:extLst>
              </p:cNvPr>
              <p:cNvSpPr/>
              <p:nvPr/>
            </p:nvSpPr>
            <p:spPr>
              <a:xfrm>
                <a:off x="8364277" y="4606466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53DB6752-25D0-4010-953E-9C000E23A62C}"/>
                  </a:ext>
                </a:extLst>
              </p:cNvPr>
              <p:cNvSpPr/>
              <p:nvPr/>
            </p:nvSpPr>
            <p:spPr>
              <a:xfrm>
                <a:off x="9245130" y="4606466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24569F27-5168-468B-AEE3-7B4BA6BF60B4}"/>
                </a:ext>
              </a:extLst>
            </p:cNvPr>
            <p:cNvSpPr/>
            <p:nvPr/>
          </p:nvSpPr>
          <p:spPr>
            <a:xfrm>
              <a:off x="9722282" y="4334889"/>
              <a:ext cx="805970" cy="811466"/>
            </a:xfrm>
            <a:prstGeom prst="roundRect">
              <a:avLst>
                <a:gd name="adj" fmla="val 3274"/>
              </a:avLst>
            </a:prstGeom>
            <a:solidFill>
              <a:srgbClr val="ECE0C7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9F9CFF40-E003-4764-A6C3-26698B4DF02F}"/>
                </a:ext>
              </a:extLst>
            </p:cNvPr>
            <p:cNvSpPr/>
            <p:nvPr/>
          </p:nvSpPr>
          <p:spPr>
            <a:xfrm>
              <a:off x="7983046" y="4344161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EEE4DA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769C16A-8D52-4985-A794-BB1CB6746122}"/>
              </a:ext>
            </a:extLst>
          </p:cNvPr>
          <p:cNvGrpSpPr/>
          <p:nvPr/>
        </p:nvGrpSpPr>
        <p:grpSpPr>
          <a:xfrm>
            <a:off x="1712076" y="5695964"/>
            <a:ext cx="3240000" cy="900000"/>
            <a:chOff x="1347354" y="5752107"/>
            <a:chExt cx="3600000" cy="1000760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DC6D5240-0801-459A-A961-692038F3076F}"/>
                </a:ext>
              </a:extLst>
            </p:cNvPr>
            <p:cNvGrpSpPr/>
            <p:nvPr/>
          </p:nvGrpSpPr>
          <p:grpSpPr>
            <a:xfrm>
              <a:off x="1347354" y="5752107"/>
              <a:ext cx="3600000" cy="1000760"/>
              <a:chOff x="6540696" y="1851308"/>
              <a:chExt cx="3600000" cy="1000760"/>
            </a:xfrm>
          </p:grpSpPr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6033D28A-5C7C-40C2-86D7-536BFF0377A3}"/>
                  </a:ext>
                </a:extLst>
              </p:cNvPr>
              <p:cNvSpPr/>
              <p:nvPr/>
            </p:nvSpPr>
            <p:spPr>
              <a:xfrm>
                <a:off x="6540696" y="1851308"/>
                <a:ext cx="3600000" cy="1000760"/>
              </a:xfrm>
              <a:prstGeom prst="roundRect">
                <a:avLst>
                  <a:gd name="adj" fmla="val 339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041ACD5D-51E1-4B82-80E5-4B22EED7E42B}"/>
                  </a:ext>
                </a:extLst>
              </p:cNvPr>
              <p:cNvSpPr/>
              <p:nvPr/>
            </p:nvSpPr>
            <p:spPr>
              <a:xfrm>
                <a:off x="6609447" y="1939084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782D801B-0331-462D-9A71-77CF18FA5229}"/>
                  </a:ext>
                </a:extLst>
              </p:cNvPr>
              <p:cNvSpPr/>
              <p:nvPr/>
            </p:nvSpPr>
            <p:spPr>
              <a:xfrm>
                <a:off x="7493697" y="1937060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DA4A416F-2336-46F3-BEBA-EA57C66BF0F1}"/>
                  </a:ext>
                </a:extLst>
              </p:cNvPr>
              <p:cNvSpPr/>
              <p:nvPr/>
            </p:nvSpPr>
            <p:spPr>
              <a:xfrm>
                <a:off x="8364277" y="1937060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9EE679AE-242A-4986-BF9D-95DD65ED6F7B}"/>
                  </a:ext>
                </a:extLst>
              </p:cNvPr>
              <p:cNvSpPr/>
              <p:nvPr/>
            </p:nvSpPr>
            <p:spPr>
              <a:xfrm>
                <a:off x="9245130" y="1937060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CAA6B430-CA8C-404C-99FA-691ED7146D61}"/>
                </a:ext>
              </a:extLst>
            </p:cNvPr>
            <p:cNvSpPr/>
            <p:nvPr/>
          </p:nvSpPr>
          <p:spPr>
            <a:xfrm>
              <a:off x="1419039" y="5831514"/>
              <a:ext cx="805970" cy="811466"/>
            </a:xfrm>
            <a:prstGeom prst="roundRect">
              <a:avLst>
                <a:gd name="adj" fmla="val 3274"/>
              </a:avLst>
            </a:prstGeom>
            <a:solidFill>
              <a:srgbClr val="ECE0C7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971A8E0B-A027-4903-B600-95A14E2A9843}"/>
                </a:ext>
              </a:extLst>
            </p:cNvPr>
            <p:cNvSpPr/>
            <p:nvPr/>
          </p:nvSpPr>
          <p:spPr>
            <a:xfrm>
              <a:off x="2302851" y="5847366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EEE4DA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B36B168-E59E-4CE8-B3E3-1FA6DA730895}"/>
              </a:ext>
            </a:extLst>
          </p:cNvPr>
          <p:cNvGrpSpPr/>
          <p:nvPr/>
        </p:nvGrpSpPr>
        <p:grpSpPr>
          <a:xfrm>
            <a:off x="7387005" y="5695964"/>
            <a:ext cx="3240000" cy="900000"/>
            <a:chOff x="6779659" y="5752107"/>
            <a:chExt cx="3600000" cy="1000760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4089029B-3D56-4D88-A72A-8F67570DF43C}"/>
                </a:ext>
              </a:extLst>
            </p:cNvPr>
            <p:cNvGrpSpPr/>
            <p:nvPr/>
          </p:nvGrpSpPr>
          <p:grpSpPr>
            <a:xfrm>
              <a:off x="6779659" y="5752107"/>
              <a:ext cx="3600000" cy="1000760"/>
              <a:chOff x="6540696" y="4520714"/>
              <a:chExt cx="3600000" cy="1000760"/>
            </a:xfrm>
          </p:grpSpPr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0F34A4B3-ADCE-49BB-BAA6-C6CB8F1F51B8}"/>
                  </a:ext>
                </a:extLst>
              </p:cNvPr>
              <p:cNvSpPr/>
              <p:nvPr/>
            </p:nvSpPr>
            <p:spPr>
              <a:xfrm>
                <a:off x="6540696" y="4520714"/>
                <a:ext cx="3600000" cy="1000760"/>
              </a:xfrm>
              <a:prstGeom prst="roundRect">
                <a:avLst>
                  <a:gd name="adj" fmla="val 339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A4DB636C-B080-4F5D-8B78-7B95C2F3E988}"/>
                  </a:ext>
                </a:extLst>
              </p:cNvPr>
              <p:cNvSpPr/>
              <p:nvPr/>
            </p:nvSpPr>
            <p:spPr>
              <a:xfrm>
                <a:off x="6609447" y="4608490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06DFA980-3CA5-4253-BDA7-452057E2215B}"/>
                  </a:ext>
                </a:extLst>
              </p:cNvPr>
              <p:cNvSpPr/>
              <p:nvPr/>
            </p:nvSpPr>
            <p:spPr>
              <a:xfrm>
                <a:off x="7493697" y="4606466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1BA07A55-9485-4349-943D-BAAF7B1203F6}"/>
                  </a:ext>
                </a:extLst>
              </p:cNvPr>
              <p:cNvSpPr/>
              <p:nvPr/>
            </p:nvSpPr>
            <p:spPr>
              <a:xfrm>
                <a:off x="8364277" y="4606466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D1270FFD-79D0-4B79-9D04-DB12AD91F79D}"/>
                  </a:ext>
                </a:extLst>
              </p:cNvPr>
              <p:cNvSpPr/>
              <p:nvPr/>
            </p:nvSpPr>
            <p:spPr>
              <a:xfrm>
                <a:off x="9245130" y="4606466"/>
                <a:ext cx="805970" cy="800000"/>
              </a:xfrm>
              <a:prstGeom prst="roundRect">
                <a:avLst>
                  <a:gd name="adj" fmla="val 3274"/>
                </a:avLst>
              </a:prstGeom>
              <a:solidFill>
                <a:srgbClr val="D6CDC4"/>
              </a:solidFill>
              <a:ln>
                <a:solidFill>
                  <a:srgbClr val="B9A2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659BE302-7D96-4D42-96F7-2A66738F1ED7}"/>
                </a:ext>
              </a:extLst>
            </p:cNvPr>
            <p:cNvSpPr/>
            <p:nvPr/>
          </p:nvSpPr>
          <p:spPr>
            <a:xfrm>
              <a:off x="9491631" y="5826393"/>
              <a:ext cx="805970" cy="811466"/>
            </a:xfrm>
            <a:prstGeom prst="roundRect">
              <a:avLst>
                <a:gd name="adj" fmla="val 3274"/>
              </a:avLst>
            </a:prstGeom>
            <a:solidFill>
              <a:srgbClr val="ECE0C7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D8A16E89-EE9A-41A6-9EC6-6DAE391EDCB0}"/>
                </a:ext>
              </a:extLst>
            </p:cNvPr>
            <p:cNvSpPr/>
            <p:nvPr/>
          </p:nvSpPr>
          <p:spPr>
            <a:xfrm>
              <a:off x="8612214" y="5832926"/>
              <a:ext cx="805970" cy="800000"/>
            </a:xfrm>
            <a:prstGeom prst="roundRect">
              <a:avLst>
                <a:gd name="adj" fmla="val 3274"/>
              </a:avLst>
            </a:prstGeom>
            <a:solidFill>
              <a:srgbClr val="EEE4DA"/>
            </a:solidFill>
            <a:ln>
              <a:solidFill>
                <a:srgbClr val="B9A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rgbClr val="887E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3000" dirty="0">
                <a:solidFill>
                  <a:srgbClr val="887E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1" name="화살표: 오른쪽 120">
            <a:extLst>
              <a:ext uri="{FF2B5EF4-FFF2-40B4-BE49-F238E27FC236}">
                <a16:creationId xmlns:a16="http://schemas.microsoft.com/office/drawing/2014/main" id="{8BCEE04C-5967-4997-9E55-0554FE38E387}"/>
              </a:ext>
            </a:extLst>
          </p:cNvPr>
          <p:cNvSpPr/>
          <p:nvPr/>
        </p:nvSpPr>
        <p:spPr>
          <a:xfrm rot="5400000">
            <a:off x="3027261" y="5192596"/>
            <a:ext cx="567818" cy="44243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화살표: 오른쪽 121">
            <a:extLst>
              <a:ext uri="{FF2B5EF4-FFF2-40B4-BE49-F238E27FC236}">
                <a16:creationId xmlns:a16="http://schemas.microsoft.com/office/drawing/2014/main" id="{3093F393-6C9F-4D12-99CA-F70389805F48}"/>
              </a:ext>
            </a:extLst>
          </p:cNvPr>
          <p:cNvSpPr/>
          <p:nvPr/>
        </p:nvSpPr>
        <p:spPr>
          <a:xfrm rot="5400000">
            <a:off x="8713181" y="5192596"/>
            <a:ext cx="567818" cy="44243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937E3DD-9935-46C1-AFD1-3EB24C8F989C}"/>
              </a:ext>
            </a:extLst>
          </p:cNvPr>
          <p:cNvSpPr txBox="1"/>
          <p:nvPr/>
        </p:nvSpPr>
        <p:spPr>
          <a:xfrm>
            <a:off x="8674957" y="2056719"/>
            <a:ext cx="215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range(4-1,-1,-1)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5C20EF2-0900-4ED9-A931-9F024506726F}"/>
              </a:ext>
            </a:extLst>
          </p:cNvPr>
          <p:cNvSpPr txBox="1"/>
          <p:nvPr/>
        </p:nvSpPr>
        <p:spPr>
          <a:xfrm>
            <a:off x="2134915" y="2056972"/>
            <a:ext cx="127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range(4)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7433F1E5-7598-494E-9CF4-662971305843}"/>
              </a:ext>
            </a:extLst>
          </p:cNvPr>
          <p:cNvSpPr/>
          <p:nvPr/>
        </p:nvSpPr>
        <p:spPr>
          <a:xfrm>
            <a:off x="1603825" y="2468404"/>
            <a:ext cx="1807216" cy="10616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1A16813C-F35D-4A2E-BE2E-622861B28520}"/>
              </a:ext>
            </a:extLst>
          </p:cNvPr>
          <p:cNvSpPr/>
          <p:nvPr/>
        </p:nvSpPr>
        <p:spPr>
          <a:xfrm>
            <a:off x="1641624" y="4057361"/>
            <a:ext cx="1769417" cy="10616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7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 animBg="1"/>
      <p:bldP spid="82" grpId="0" animBg="1"/>
      <p:bldP spid="83" grpId="0" animBg="1"/>
      <p:bldP spid="121" grpId="0" animBg="1"/>
      <p:bldP spid="122" grpId="0" animBg="1"/>
      <p:bldP spid="123" grpId="0"/>
      <p:bldP spid="124" grpId="0"/>
      <p:bldP spid="125" grpId="0" animBg="1"/>
      <p:bldP spid="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98D7E6-B13B-4683-96B9-40ED15BA7609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AA108D-C344-4767-A82A-909B9C977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38" y="1269403"/>
            <a:ext cx="6166585" cy="52917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B70D29FD-5BC1-43D8-B13D-03536C973666}"/>
              </a:ext>
            </a:extLst>
          </p:cNvPr>
          <p:cNvSpPr/>
          <p:nvPr/>
        </p:nvSpPr>
        <p:spPr>
          <a:xfrm>
            <a:off x="9423698" y="2065470"/>
            <a:ext cx="473338" cy="1471108"/>
          </a:xfrm>
          <a:prstGeom prst="rightBrace">
            <a:avLst>
              <a:gd name="adj1" fmla="val 77699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13867-5546-40E1-86F7-8DB37D7CE6F7}"/>
              </a:ext>
            </a:extLst>
          </p:cNvPr>
          <p:cNvSpPr txBox="1"/>
          <p:nvPr/>
        </p:nvSpPr>
        <p:spPr>
          <a:xfrm>
            <a:off x="10115037" y="2247688"/>
            <a:ext cx="1427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방향키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모양 같게 만들기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9586A6-1B9A-471C-BE3C-60F4A30CB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77" y="1683376"/>
            <a:ext cx="4441765" cy="43978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D8A430-C325-4249-A8D3-B64B460E8B35}"/>
              </a:ext>
            </a:extLst>
          </p:cNvPr>
          <p:cNvCxnSpPr>
            <a:cxnSpLocks/>
          </p:cNvCxnSpPr>
          <p:nvPr/>
        </p:nvCxnSpPr>
        <p:spPr>
          <a:xfrm flipV="1">
            <a:off x="4787142" y="2345167"/>
            <a:ext cx="1086533" cy="546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DEF560-E965-4B55-8FD2-4A8DF05D6B17}"/>
              </a:ext>
            </a:extLst>
          </p:cNvPr>
          <p:cNvCxnSpPr>
            <a:cxnSpLocks/>
          </p:cNvCxnSpPr>
          <p:nvPr/>
        </p:nvCxnSpPr>
        <p:spPr>
          <a:xfrm>
            <a:off x="4787142" y="5432612"/>
            <a:ext cx="1086533" cy="4948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06AA8-F0EB-48D1-B7F9-71CABB5DD248}"/>
              </a:ext>
            </a:extLst>
          </p:cNvPr>
          <p:cNvSpPr txBox="1"/>
          <p:nvPr/>
        </p:nvSpPr>
        <p:spPr>
          <a:xfrm>
            <a:off x="236724" y="171817"/>
            <a:ext cx="7596635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키보드 방향키에 따라 이동 후 맵 구현 방식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94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758C55E-3559-48FB-B8AC-1634C00AD8A5}"/>
              </a:ext>
            </a:extLst>
          </p:cNvPr>
          <p:cNvGrpSpPr/>
          <p:nvPr/>
        </p:nvGrpSpPr>
        <p:grpSpPr>
          <a:xfrm>
            <a:off x="1592484" y="1065635"/>
            <a:ext cx="9623385" cy="5620548"/>
            <a:chOff x="851704" y="679300"/>
            <a:chExt cx="9843296" cy="576305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1AAF0F3F-1CFD-44F1-8BCC-0B8AA59388D7}"/>
                </a:ext>
              </a:extLst>
            </p:cNvPr>
            <p:cNvSpPr/>
            <p:nvPr/>
          </p:nvSpPr>
          <p:spPr>
            <a:xfrm>
              <a:off x="3590321" y="2438838"/>
              <a:ext cx="1805650" cy="87967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MainWindow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374EEF7-1BFA-4A7C-B652-18585511D591}"/>
                </a:ext>
              </a:extLst>
            </p:cNvPr>
            <p:cNvSpPr/>
            <p:nvPr/>
          </p:nvSpPr>
          <p:spPr>
            <a:xfrm>
              <a:off x="5803016" y="3670100"/>
              <a:ext cx="1805650" cy="87967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GameWindow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7617256-5599-46EE-85F5-BC8FC46192BB}"/>
                </a:ext>
              </a:extLst>
            </p:cNvPr>
            <p:cNvSpPr/>
            <p:nvPr/>
          </p:nvSpPr>
          <p:spPr>
            <a:xfrm>
              <a:off x="1279605" y="3670100"/>
              <a:ext cx="1805650" cy="87967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RankWindow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0C647E5-089D-494F-9AB7-1FDBDD66C4C8}"/>
                </a:ext>
              </a:extLst>
            </p:cNvPr>
            <p:cNvSpPr/>
            <p:nvPr/>
          </p:nvSpPr>
          <p:spPr>
            <a:xfrm>
              <a:off x="5803016" y="5562675"/>
              <a:ext cx="1805650" cy="87967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CMap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DDCBB11-D77C-4962-AF35-0C06F32738F1}"/>
                </a:ext>
              </a:extLst>
            </p:cNvPr>
            <p:cNvSpPr/>
            <p:nvPr/>
          </p:nvSpPr>
          <p:spPr>
            <a:xfrm>
              <a:off x="1279605" y="5562675"/>
              <a:ext cx="1805650" cy="87967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MoveBlock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AB671F4-7F2D-4387-96DB-D3DF97F79C82}"/>
                </a:ext>
              </a:extLst>
            </p:cNvPr>
            <p:cNvSpPr/>
            <p:nvPr/>
          </p:nvSpPr>
          <p:spPr>
            <a:xfrm>
              <a:off x="8889350" y="1481845"/>
              <a:ext cx="1805650" cy="87967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Item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3A249A9-1A0A-4E97-B1AB-E8F1FACF6FC8}"/>
                </a:ext>
              </a:extLst>
            </p:cNvPr>
            <p:cNvSpPr/>
            <p:nvPr/>
          </p:nvSpPr>
          <p:spPr>
            <a:xfrm>
              <a:off x="8889350" y="3077411"/>
              <a:ext cx="1805650" cy="87967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ItemBtn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F8EDD7F-449E-49A5-B93C-4A0C19A76E71}"/>
                </a:ext>
              </a:extLst>
            </p:cNvPr>
            <p:cNvSpPr/>
            <p:nvPr/>
          </p:nvSpPr>
          <p:spPr>
            <a:xfrm>
              <a:off x="851704" y="2085468"/>
              <a:ext cx="7134822" cy="2863563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EEACBA8-D606-4B5F-84EA-F068ED335F4C}"/>
                </a:ext>
              </a:extLst>
            </p:cNvPr>
            <p:cNvSpPr txBox="1"/>
            <p:nvPr/>
          </p:nvSpPr>
          <p:spPr>
            <a:xfrm>
              <a:off x="2277803" y="3259540"/>
              <a:ext cx="1189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순위표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57118ACC-4233-4374-9275-B5E744F22673}"/>
                </a:ext>
              </a:extLst>
            </p:cNvPr>
            <p:cNvSpPr/>
            <p:nvPr/>
          </p:nvSpPr>
          <p:spPr>
            <a:xfrm>
              <a:off x="3590321" y="679300"/>
              <a:ext cx="1805650" cy="87967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플레이어</a:t>
              </a:r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6608CBBE-4654-4DE5-BFC5-1ACFAEE7629B}"/>
                </a:ext>
              </a:extLst>
            </p:cNvPr>
            <p:cNvCxnSpPr>
              <a:cxnSpLocks/>
              <a:stCxn id="119" idx="2"/>
              <a:endCxn id="2" idx="0"/>
            </p:cNvCxnSpPr>
            <p:nvPr/>
          </p:nvCxnSpPr>
          <p:spPr>
            <a:xfrm>
              <a:off x="4493146" y="1558976"/>
              <a:ext cx="0" cy="879862"/>
            </a:xfrm>
            <a:prstGeom prst="straightConnector1">
              <a:avLst/>
            </a:prstGeom>
            <a:ln w="571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151FEBD9-5753-4C58-882D-C60CCF555554}"/>
                </a:ext>
              </a:extLst>
            </p:cNvPr>
            <p:cNvCxnSpPr>
              <a:cxnSpLocks/>
              <a:stCxn id="2" idx="3"/>
              <a:endCxn id="10" idx="0"/>
            </p:cNvCxnSpPr>
            <p:nvPr/>
          </p:nvCxnSpPr>
          <p:spPr>
            <a:xfrm>
              <a:off x="5395971" y="2878676"/>
              <a:ext cx="1309870" cy="791424"/>
            </a:xfrm>
            <a:prstGeom prst="bentConnector2">
              <a:avLst/>
            </a:prstGeom>
            <a:ln w="571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연결선: 꺾임 135">
              <a:extLst>
                <a:ext uri="{FF2B5EF4-FFF2-40B4-BE49-F238E27FC236}">
                  <a16:creationId xmlns:a16="http://schemas.microsoft.com/office/drawing/2014/main" id="{C67104CC-3619-457F-967D-64B12CD359B6}"/>
                </a:ext>
              </a:extLst>
            </p:cNvPr>
            <p:cNvCxnSpPr>
              <a:cxnSpLocks/>
              <a:stCxn id="2" idx="1"/>
              <a:endCxn id="11" idx="0"/>
            </p:cNvCxnSpPr>
            <p:nvPr/>
          </p:nvCxnSpPr>
          <p:spPr>
            <a:xfrm rot="10800000" flipV="1">
              <a:off x="2182431" y="2878676"/>
              <a:ext cx="1407891" cy="791424"/>
            </a:xfrm>
            <a:prstGeom prst="bentConnector2">
              <a:avLst/>
            </a:prstGeom>
            <a:ln w="571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D7C35040-0B73-4E0E-807D-40562153C45B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6705841" y="4549776"/>
              <a:ext cx="0" cy="1012899"/>
            </a:xfrm>
            <a:prstGeom prst="straightConnector1">
              <a:avLst/>
            </a:prstGeom>
            <a:ln w="571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70FEB83B-32B2-45CE-9D24-E48E76913095}"/>
                </a:ext>
              </a:extLst>
            </p:cNvPr>
            <p:cNvCxnSpPr>
              <a:cxnSpLocks/>
              <a:stCxn id="12" idx="1"/>
              <a:endCxn id="13" idx="3"/>
            </p:cNvCxnSpPr>
            <p:nvPr/>
          </p:nvCxnSpPr>
          <p:spPr>
            <a:xfrm flipH="1">
              <a:off x="3085255" y="6002513"/>
              <a:ext cx="2717761" cy="0"/>
            </a:xfrm>
            <a:prstGeom prst="straightConnector1">
              <a:avLst/>
            </a:prstGeom>
            <a:ln w="571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EACA3180-A1F8-4FF4-80C3-1D36DF136A98}"/>
                </a:ext>
              </a:extLst>
            </p:cNvPr>
            <p:cNvCxnSpPr>
              <a:cxnSpLocks/>
              <a:stCxn id="15" idx="1"/>
              <a:endCxn id="38" idx="3"/>
            </p:cNvCxnSpPr>
            <p:nvPr/>
          </p:nvCxnSpPr>
          <p:spPr>
            <a:xfrm flipH="1">
              <a:off x="7986526" y="3517249"/>
              <a:ext cx="902824" cy="1"/>
            </a:xfrm>
            <a:prstGeom prst="straightConnector1">
              <a:avLst/>
            </a:prstGeom>
            <a:ln w="571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B794D082-4A21-40C5-BF35-30B6B1A0B53B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9792175" y="2361521"/>
              <a:ext cx="0" cy="715890"/>
            </a:xfrm>
            <a:prstGeom prst="straightConnector1">
              <a:avLst/>
            </a:prstGeom>
            <a:ln w="571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1112D74-4B41-46F9-95B6-E1D01D511172}"/>
                </a:ext>
              </a:extLst>
            </p:cNvPr>
            <p:cNvSpPr txBox="1"/>
            <p:nvPr/>
          </p:nvSpPr>
          <p:spPr>
            <a:xfrm>
              <a:off x="3590321" y="4496834"/>
              <a:ext cx="1732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Window GUI</a:t>
              </a:r>
              <a:endParaRPr lang="ko-KR" altLang="en-US" sz="2000" b="1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87F0B1F-D5C9-4A9C-BC4E-D74FA3966496}"/>
                </a:ext>
              </a:extLst>
            </p:cNvPr>
            <p:cNvSpPr txBox="1"/>
            <p:nvPr/>
          </p:nvSpPr>
          <p:spPr>
            <a:xfrm>
              <a:off x="5601840" y="3258086"/>
              <a:ext cx="1189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 시작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8E761B6-BC1A-4B41-A18C-44F8298F8AE7}"/>
                </a:ext>
              </a:extLst>
            </p:cNvPr>
            <p:cNvSpPr txBox="1"/>
            <p:nvPr/>
          </p:nvSpPr>
          <p:spPr>
            <a:xfrm>
              <a:off x="6791381" y="5109875"/>
              <a:ext cx="1226671" cy="378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keyPress</a:t>
              </a:r>
              <a:endPara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624D9AA-0AF7-4D0F-A03A-F45E5A9350E6}"/>
                </a:ext>
              </a:extLst>
            </p:cNvPr>
            <p:cNvSpPr txBox="1"/>
            <p:nvPr/>
          </p:nvSpPr>
          <p:spPr>
            <a:xfrm>
              <a:off x="3721177" y="5608919"/>
              <a:ext cx="1602310" cy="378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map update</a:t>
              </a:r>
              <a:endPara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191E520-43D5-46A9-A4DA-76D6B26B6176}"/>
                </a:ext>
              </a:extLst>
            </p:cNvPr>
            <p:cNvSpPr txBox="1"/>
            <p:nvPr/>
          </p:nvSpPr>
          <p:spPr>
            <a:xfrm>
              <a:off x="8129884" y="3073420"/>
              <a:ext cx="1189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tx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버튼</a:t>
              </a:r>
              <a:endParaRPr lang="ko-KR" altLang="en-US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95AF621-694C-4283-B248-88B5BE1D8B0A}"/>
                </a:ext>
              </a:extLst>
            </p:cNvPr>
            <p:cNvSpPr txBox="1"/>
            <p:nvPr/>
          </p:nvSpPr>
          <p:spPr>
            <a:xfrm>
              <a:off x="9935533" y="2394305"/>
              <a:ext cx="666873" cy="662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size</a:t>
              </a:r>
            </a:p>
            <a:p>
              <a:r>
                <a:rPr lang="en-US" altLang="ko-KR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img</a:t>
              </a:r>
              <a:endPara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27DA627-A28A-4DF7-90FC-0EA075D24A8B}"/>
                </a:ext>
              </a:extLst>
            </p:cNvPr>
            <p:cNvSpPr txBox="1"/>
            <p:nvPr/>
          </p:nvSpPr>
          <p:spPr>
            <a:xfrm>
              <a:off x="3959840" y="3367588"/>
              <a:ext cx="112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메인 메뉴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42B304-3272-4D77-AFF7-2A6BAE3860B9}"/>
              </a:ext>
            </a:extLst>
          </p:cNvPr>
          <p:cNvSpPr/>
          <p:nvPr/>
        </p:nvSpPr>
        <p:spPr>
          <a:xfrm>
            <a:off x="0" y="0"/>
            <a:ext cx="12192000" cy="8976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D5819-A1C6-42E7-BF36-7B7D4A8E3F90}"/>
              </a:ext>
            </a:extLst>
          </p:cNvPr>
          <p:cNvSpPr txBox="1"/>
          <p:nvPr/>
        </p:nvSpPr>
        <p:spPr>
          <a:xfrm>
            <a:off x="236725" y="171817"/>
            <a:ext cx="5746980" cy="55399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전체 구조 설계</a:t>
            </a:r>
            <a:endParaRPr lang="en-US" altLang="ko-KR" sz="3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5D8EA0-122A-4595-9E26-2B2879CF4AC2}"/>
              </a:ext>
            </a:extLst>
          </p:cNvPr>
          <p:cNvSpPr txBox="1"/>
          <p:nvPr/>
        </p:nvSpPr>
        <p:spPr>
          <a:xfrm>
            <a:off x="3000216" y="2785036"/>
            <a:ext cx="116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scoredb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929B4B-8CE3-4233-9A7D-31CE948F1355}"/>
              </a:ext>
            </a:extLst>
          </p:cNvPr>
          <p:cNvSpPr txBox="1"/>
          <p:nvPr/>
        </p:nvSpPr>
        <p:spPr>
          <a:xfrm>
            <a:off x="6198109" y="2797519"/>
            <a:ext cx="204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scoredb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mapsize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63B9768-04AD-49A4-BD85-76645337229F}"/>
              </a:ext>
            </a:extLst>
          </p:cNvPr>
          <p:cNvSpPr/>
          <p:nvPr/>
        </p:nvSpPr>
        <p:spPr>
          <a:xfrm>
            <a:off x="1802895" y="1065635"/>
            <a:ext cx="1765310" cy="85792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ScoreDB.dat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906CB10-A4EC-48B3-A53C-170CB6497284}"/>
              </a:ext>
            </a:extLst>
          </p:cNvPr>
          <p:cNvCxnSpPr>
            <a:cxnSpLocks/>
            <a:stCxn id="31" idx="2"/>
            <a:endCxn id="2" idx="0"/>
          </p:cNvCxnSpPr>
          <p:nvPr/>
        </p:nvCxnSpPr>
        <p:spPr>
          <a:xfrm rot="16200000" flipH="1">
            <a:off x="3490008" y="1119101"/>
            <a:ext cx="858106" cy="2467022"/>
          </a:xfrm>
          <a:prstGeom prst="bentConnector3">
            <a:avLst>
              <a:gd name="adj1" fmla="val 37463"/>
            </a:avLst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624D869-8FF2-4BE8-8DF2-054D22236244}"/>
              </a:ext>
            </a:extLst>
          </p:cNvPr>
          <p:cNvSpPr txBox="1"/>
          <p:nvPr/>
        </p:nvSpPr>
        <p:spPr>
          <a:xfrm>
            <a:off x="8224889" y="5826311"/>
            <a:ext cx="2248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초기화</a:t>
            </a:r>
            <a:endParaRPr lang="en-US" altLang="ko-KR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블록 생성</a:t>
            </a:r>
            <a:endParaRPr lang="en-US" altLang="ko-KR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오버</a:t>
            </a:r>
            <a:r>
              <a:rPr lang="en-US" altLang="ko-KR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승리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114FA3-36C8-4CD9-9DE8-EB9A956AE34A}"/>
              </a:ext>
            </a:extLst>
          </p:cNvPr>
          <p:cNvSpPr txBox="1"/>
          <p:nvPr/>
        </p:nvSpPr>
        <p:spPr>
          <a:xfrm>
            <a:off x="721576" y="5964810"/>
            <a:ext cx="126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이동 후 맵</a:t>
            </a:r>
            <a:endParaRPr lang="en-US" altLang="ko-KR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구하기</a:t>
            </a:r>
            <a:endParaRPr lang="en-US" altLang="ko-KR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00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12B3DD-94F1-4E4B-AE00-CD4331991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508383C-C536-40A0-8AE7-6BDFA75A1971}"/>
              </a:ext>
            </a:extLst>
          </p:cNvPr>
          <p:cNvCxnSpPr>
            <a:cxnSpLocks/>
          </p:cNvCxnSpPr>
          <p:nvPr/>
        </p:nvCxnSpPr>
        <p:spPr>
          <a:xfrm>
            <a:off x="2521632" y="2163198"/>
            <a:ext cx="7148732" cy="0"/>
          </a:xfrm>
          <a:prstGeom prst="line">
            <a:avLst/>
          </a:prstGeom>
          <a:ln w="19050">
            <a:solidFill>
              <a:schemeClr val="bg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48ED067-1E56-4DCC-8953-3C65A8ECEA34}"/>
              </a:ext>
            </a:extLst>
          </p:cNvPr>
          <p:cNvCxnSpPr>
            <a:cxnSpLocks/>
          </p:cNvCxnSpPr>
          <p:nvPr/>
        </p:nvCxnSpPr>
        <p:spPr>
          <a:xfrm>
            <a:off x="2521632" y="4679005"/>
            <a:ext cx="7148732" cy="0"/>
          </a:xfrm>
          <a:prstGeom prst="line">
            <a:avLst/>
          </a:prstGeom>
          <a:ln w="19050">
            <a:solidFill>
              <a:schemeClr val="bg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C0208A-6A7B-4F4A-ACD4-81F46058A3E2}"/>
              </a:ext>
            </a:extLst>
          </p:cNvPr>
          <p:cNvSpPr txBox="1"/>
          <p:nvPr/>
        </p:nvSpPr>
        <p:spPr>
          <a:xfrm>
            <a:off x="1981226" y="2536448"/>
            <a:ext cx="8229544" cy="1785104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8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깃허브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github.com/K-subin/2048Game.git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C191A-062D-4490-9D6D-93452F1A619E}"/>
              </a:ext>
            </a:extLst>
          </p:cNvPr>
          <p:cNvSpPr txBox="1"/>
          <p:nvPr/>
        </p:nvSpPr>
        <p:spPr>
          <a:xfrm>
            <a:off x="4311697" y="1384900"/>
            <a:ext cx="3568605" cy="553998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소프트웨어프로젝트</a:t>
            </a:r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602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208</Words>
  <Application>Microsoft Office PowerPoint</Application>
  <PresentationFormat>와이드스크린</PresentationFormat>
  <Paragraphs>132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나눔스퀘어 ExtraBold</vt:lpstr>
      <vt:lpstr>나눔스퀘어</vt:lpstr>
      <vt:lpstr>맑은 고딕</vt:lpstr>
      <vt:lpstr>나눔스퀘어 Bold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(정보보안암호수학과)김수빈</dc:creator>
  <cp:lastModifiedBy>(정보보안암호수학과)김수빈</cp:lastModifiedBy>
  <cp:revision>54</cp:revision>
  <dcterms:created xsi:type="dcterms:W3CDTF">2020-11-29T17:32:45Z</dcterms:created>
  <dcterms:modified xsi:type="dcterms:W3CDTF">2020-11-30T11:41:00Z</dcterms:modified>
</cp:coreProperties>
</file>