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301" r:id="rId2"/>
    <p:sldId id="361" r:id="rId3"/>
    <p:sldId id="362" r:id="rId4"/>
    <p:sldId id="363" r:id="rId5"/>
    <p:sldId id="368" r:id="rId6"/>
    <p:sldId id="364" r:id="rId7"/>
    <p:sldId id="365" r:id="rId8"/>
    <p:sldId id="256" r:id="rId9"/>
    <p:sldId id="366" r:id="rId10"/>
    <p:sldId id="367" r:id="rId11"/>
    <p:sldId id="369" r:id="rId12"/>
    <p:sldId id="370" r:id="rId13"/>
    <p:sldId id="371" r:id="rId14"/>
    <p:sldId id="372" r:id="rId15"/>
    <p:sldId id="402" r:id="rId16"/>
    <p:sldId id="403" r:id="rId17"/>
    <p:sldId id="406" r:id="rId18"/>
    <p:sldId id="312" r:id="rId19"/>
    <p:sldId id="373" r:id="rId20"/>
    <p:sldId id="408" r:id="rId21"/>
    <p:sldId id="409" r:id="rId22"/>
    <p:sldId id="410" r:id="rId23"/>
    <p:sldId id="411" r:id="rId24"/>
    <p:sldId id="412" r:id="rId25"/>
    <p:sldId id="387" r:id="rId26"/>
    <p:sldId id="413" r:id="rId27"/>
  </p:sldIdLst>
  <p:sldSz cx="12192000" cy="6858000"/>
  <p:notesSz cx="6858000" cy="9144000"/>
  <p:embeddedFontLst>
    <p:embeddedFont>
      <p:font typeface="나눔스퀘어라운드 Regular" panose="020B0600000101010101" charset="-127"/>
      <p:regular r:id="rId28"/>
    </p:embeddedFont>
    <p:embeddedFont>
      <p:font typeface="나눔스퀘어" panose="020B0600000101010101" pitchFamily="50" charset="-127"/>
      <p:regular r:id="rId29"/>
    </p:embeddedFont>
    <p:embeddedFont>
      <p:font typeface="나눔스퀘어 ExtraBold" panose="020B0600000101010101" pitchFamily="50" charset="-127"/>
      <p:bold r:id="rId30"/>
    </p:embeddedFont>
    <p:embeddedFont>
      <p:font typeface="맑은 고딕" panose="020B0503020000020004" pitchFamily="50" charset="-127"/>
      <p:regular r:id="rId31"/>
      <p:bold r:id="rId32"/>
    </p:embeddedFont>
    <p:embeddedFont>
      <p:font typeface="배달의민족 도현" panose="020B0600000101010101" pitchFamily="50" charset="-127"/>
      <p:regular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3.fntdata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910AA1-DD1C-400C-AF01-3A43FAA8E1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359D21-498F-4A2A-95A5-CFDEBABB9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5A4E33-1F64-49D7-8EE1-098088C94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A95E-1080-49D9-B8F1-757F70905D0F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9795AA-AB24-4344-A570-EC508014C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57794F-AE72-492E-82F2-B09A6F5B7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77B2-4DCA-4B5E-A3C0-A57CEB561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718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C7E3D3-16DA-4833-8364-D47E1B7DA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9E214A-B2D6-46AA-B8F3-CED0E316A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E660E0-AD57-41C0-9710-61FD0C705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A95E-1080-49D9-B8F1-757F70905D0F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918FF0-B115-4530-A67E-10C4080CA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B61BA6-9F66-4AE6-84EE-9EA1E57E8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77B2-4DCA-4B5E-A3C0-A57CEB561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277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02BCC9E-D3A9-4766-80ED-19CB4BEC99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BC476E-E20D-4CA1-93AC-6B1310864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8894E2-843E-4292-9F55-381EE3CBA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A95E-1080-49D9-B8F1-757F70905D0F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1DF60D-8693-492D-944D-FB4160B32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8A02BC-6A02-4BCA-BCC0-85791627C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77B2-4DCA-4B5E-A3C0-A57CEB561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279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2A6D0B-0C99-4DA6-9DD3-29C7F1C29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478A12-C105-47D2-9E0E-3887AE0D6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A7C65C-D307-4D34-9C33-EA809B1DE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A95E-1080-49D9-B8F1-757F70905D0F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77A908-D61F-412A-A4D3-1D982C938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0FFC00-35B0-4850-BCE4-6280ABD65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77B2-4DCA-4B5E-A3C0-A57CEB561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57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317402-DC63-48AB-AEEE-10B201A29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8ECF1D-678C-4E6D-86D9-96CA1E9CC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AE8167-B720-4F76-9886-F95519091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A95E-1080-49D9-B8F1-757F70905D0F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6E4257-2007-4F53-A372-C7A47FED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3CE0C0-96C7-448E-B012-0985C5317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77B2-4DCA-4B5E-A3C0-A57CEB561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80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91524-2D3E-4328-872F-505679E0B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54BEE0-CFA8-49EF-BCC1-5B963A5843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30F402-E4C9-4049-B123-5FEBE7E6E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E835BE-49E6-44C7-83B6-FD3F5EB0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A95E-1080-49D9-B8F1-757F70905D0F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6DBE4D-BFED-466A-B012-9C76777C6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BC52DF-8453-4632-8C25-066A0AA3A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77B2-4DCA-4B5E-A3C0-A57CEB561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818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BE2EF-1F4E-421B-908A-16597C5C2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468086-6A76-4366-B8A1-753A96B3E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E570CF-7CB2-4E1E-85BF-C6F9516CF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DFB7CAF-B0B5-4AE2-A245-B392F17DEC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83B838-C3D2-4350-98E4-70D7CD07A6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B96DD06-29B9-44DF-ADEE-8C2292E1D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A95E-1080-49D9-B8F1-757F70905D0F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AA4EEE-7B8F-425A-91ED-210A94EF0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F22527A-3BEB-4871-9245-435A303B0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77B2-4DCA-4B5E-A3C0-A57CEB561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75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13350-E9A7-47DE-AD8C-97E21989F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05ED36E-58F5-4091-9206-40504C826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A95E-1080-49D9-B8F1-757F70905D0F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80F43C-8382-453F-B3DE-C3F5998C4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A6B137-0686-41A2-9AF2-9363FC83A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77B2-4DCA-4B5E-A3C0-A57CEB561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36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C90872-E3A0-4AEA-98DC-BB467B723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A95E-1080-49D9-B8F1-757F70905D0F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283245-8D8A-4BDE-90D5-4214A05E2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8C6EA2-4E8C-4D2D-8AD1-DA8A41495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77B2-4DCA-4B5E-A3C0-A57CEB561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36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7E78A-5366-4E3E-8D3D-DE919A3ED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E7A488-D60F-4628-8F1B-BC9291735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75D7B9-4219-4F3D-9AF3-2C68FE135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665BDE-689F-49B6-B96A-0C5EDB8D1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A95E-1080-49D9-B8F1-757F70905D0F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F8A6E1-7756-4FBD-9E58-7670EEE99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23E672-6AE7-4D7C-8E71-BBC64F6A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77B2-4DCA-4B5E-A3C0-A57CEB561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47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CF40C9-99C3-47C8-880E-58EC33907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F76F71-9BA5-4002-878C-5913C7CA46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272AF9-5C89-471C-B34D-62516EE64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2530D6-03A4-48B9-8B81-8E6B04E83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A95E-1080-49D9-B8F1-757F70905D0F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9676EC-CB74-43F1-B8D6-674A5E0BC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3CCC30-F9C5-416A-9C9A-E5A9F39C9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77B2-4DCA-4B5E-A3C0-A57CEB561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903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98DE16E-DC81-48A6-8918-71FD09BFD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9F77D5-5FD0-4AD6-B91A-68C080239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D21221-9D16-4C87-8510-95C77D9993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0A95E-1080-49D9-B8F1-757F70905D0F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B6B0AD-3C02-4D3A-AAE4-F0BDFB1B58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CE346F-1A61-41C3-B84C-98C177C14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677B2-4DCA-4B5E-A3C0-A57CEB561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644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306513-5686-4833-96F5-B1DB6E8F3F81}"/>
              </a:ext>
            </a:extLst>
          </p:cNvPr>
          <p:cNvSpPr txBox="1"/>
          <p:nvPr/>
        </p:nvSpPr>
        <p:spPr>
          <a:xfrm>
            <a:off x="3663418" y="2228671"/>
            <a:ext cx="4653838" cy="2400657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 </a:t>
            </a:r>
            <a:r>
              <a:rPr kumimoji="0" lang="en-US" altLang="ko-KR" sz="6000" b="0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FaS</a:t>
            </a:r>
            <a:endParaRPr kumimoji="0" lang="en-US" altLang="ko-KR" sz="60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75000"/>
                </a:srgbClr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 </a:t>
            </a:r>
            <a:r>
              <a:rPr lang="en-US" altLang="ko-KR" sz="6000" dirty="0" err="1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KakaoTalk</a:t>
            </a:r>
            <a:endParaRPr kumimoji="0" lang="en-US" altLang="ko-KR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AC1E88F-05CA-4104-A131-2E3BB439C868}"/>
              </a:ext>
            </a:extLst>
          </p:cNvPr>
          <p:cNvCxnSpPr>
            <a:cxnSpLocks/>
          </p:cNvCxnSpPr>
          <p:nvPr/>
        </p:nvCxnSpPr>
        <p:spPr>
          <a:xfrm>
            <a:off x="2192215" y="2320395"/>
            <a:ext cx="7766201" cy="0"/>
          </a:xfrm>
          <a:prstGeom prst="line">
            <a:avLst/>
          </a:prstGeom>
          <a:ln w="19050">
            <a:solidFill>
              <a:schemeClr val="bg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6DD6107-9F4E-47F9-8AF3-C4E2E757DD35}"/>
              </a:ext>
            </a:extLst>
          </p:cNvPr>
          <p:cNvCxnSpPr>
            <a:cxnSpLocks/>
          </p:cNvCxnSpPr>
          <p:nvPr/>
        </p:nvCxnSpPr>
        <p:spPr>
          <a:xfrm>
            <a:off x="2192215" y="4423515"/>
            <a:ext cx="7766201" cy="0"/>
          </a:xfrm>
          <a:prstGeom prst="line">
            <a:avLst/>
          </a:prstGeom>
          <a:ln w="19050">
            <a:solidFill>
              <a:schemeClr val="bg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268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9C6D5CE3-C6B0-4731-88A6-27F9E9561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223" y="2361269"/>
            <a:ext cx="7995801" cy="120917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ACC786C-82DC-4578-9601-2E3DEC135984}"/>
              </a:ext>
            </a:extLst>
          </p:cNvPr>
          <p:cNvSpPr/>
          <p:nvPr/>
        </p:nvSpPr>
        <p:spPr>
          <a:xfrm>
            <a:off x="0" y="0"/>
            <a:ext cx="12192000" cy="89763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19A5B2-087E-4B1E-AFDC-0A033CAEF9B1}"/>
              </a:ext>
            </a:extLst>
          </p:cNvPr>
          <p:cNvSpPr txBox="1"/>
          <p:nvPr/>
        </p:nvSpPr>
        <p:spPr>
          <a:xfrm>
            <a:off x="236725" y="171817"/>
            <a:ext cx="8260887" cy="553998"/>
          </a:xfrm>
          <a:prstGeom prst="rect">
            <a:avLst/>
          </a:prstGeom>
          <a:noFill/>
          <a:ln w="57150"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30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Nox</a:t>
            </a:r>
            <a:r>
              <a:rPr lang="ko-KR" altLang="en-US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0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adb</a:t>
            </a:r>
            <a:r>
              <a:rPr lang="en-US" altLang="ko-KR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이용하여</a:t>
            </a:r>
            <a:r>
              <a:rPr lang="en-US" altLang="ko-KR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앱 데이터 추출</a:t>
            </a:r>
            <a:endParaRPr lang="en-US" altLang="ko-KR" sz="3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A79861-E18F-4086-8F03-AD6AE0306CF8}"/>
              </a:ext>
            </a:extLst>
          </p:cNvPr>
          <p:cNvSpPr txBox="1"/>
          <p:nvPr/>
        </p:nvSpPr>
        <p:spPr>
          <a:xfrm>
            <a:off x="592386" y="1362517"/>
            <a:ext cx="7995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6.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adb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이용하여 앱 데이터 추출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F76A36-9C91-4E23-B228-AE7F4578E2C3}"/>
              </a:ext>
            </a:extLst>
          </p:cNvPr>
          <p:cNvSpPr txBox="1"/>
          <p:nvPr/>
        </p:nvSpPr>
        <p:spPr>
          <a:xfrm>
            <a:off x="1888108" y="3965144"/>
            <a:ext cx="67000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8)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com.kakao.talk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sdcard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복사한다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cp –r /data/data/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com.kakao.talk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/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sdcard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/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KakaoTalk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9) exit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으로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adb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shell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빠져나오기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4EAE27-835E-4850-8C9F-1B2BF0629358}"/>
              </a:ext>
            </a:extLst>
          </p:cNvPr>
          <p:cNvSpPr/>
          <p:nvPr/>
        </p:nvSpPr>
        <p:spPr>
          <a:xfrm>
            <a:off x="3836418" y="2361269"/>
            <a:ext cx="5657605" cy="2743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495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F1E9C9D-DEC9-49AB-BE0D-593E2278C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727" y="2402318"/>
            <a:ext cx="9237849" cy="106312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ACC786C-82DC-4578-9601-2E3DEC135984}"/>
              </a:ext>
            </a:extLst>
          </p:cNvPr>
          <p:cNvSpPr/>
          <p:nvPr/>
        </p:nvSpPr>
        <p:spPr>
          <a:xfrm>
            <a:off x="0" y="0"/>
            <a:ext cx="12192000" cy="89763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19A5B2-087E-4B1E-AFDC-0A033CAEF9B1}"/>
              </a:ext>
            </a:extLst>
          </p:cNvPr>
          <p:cNvSpPr txBox="1"/>
          <p:nvPr/>
        </p:nvSpPr>
        <p:spPr>
          <a:xfrm>
            <a:off x="236725" y="171817"/>
            <a:ext cx="8260887" cy="553998"/>
          </a:xfrm>
          <a:prstGeom prst="rect">
            <a:avLst/>
          </a:prstGeom>
          <a:noFill/>
          <a:ln w="57150"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30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Nox</a:t>
            </a:r>
            <a:r>
              <a:rPr lang="ko-KR" altLang="en-US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0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adb</a:t>
            </a:r>
            <a:r>
              <a:rPr lang="en-US" altLang="ko-KR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이용하여</a:t>
            </a:r>
            <a:r>
              <a:rPr lang="en-US" altLang="ko-KR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앱 데이터 추출</a:t>
            </a:r>
            <a:endParaRPr lang="en-US" altLang="ko-KR" sz="3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A79861-E18F-4086-8F03-AD6AE0306CF8}"/>
              </a:ext>
            </a:extLst>
          </p:cNvPr>
          <p:cNvSpPr txBox="1"/>
          <p:nvPr/>
        </p:nvSpPr>
        <p:spPr>
          <a:xfrm>
            <a:off x="592386" y="1362517"/>
            <a:ext cx="7995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6.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adb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이용하여 앱 데이터 추출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F76A36-9C91-4E23-B228-AE7F4578E2C3}"/>
              </a:ext>
            </a:extLst>
          </p:cNvPr>
          <p:cNvSpPr txBox="1"/>
          <p:nvPr/>
        </p:nvSpPr>
        <p:spPr>
          <a:xfrm>
            <a:off x="1888108" y="3965144"/>
            <a:ext cx="67000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10)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adb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pull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데이터 추출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adb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pull /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sdcard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/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KakaoTalk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4EAE27-835E-4850-8C9F-1B2BF0629358}"/>
              </a:ext>
            </a:extLst>
          </p:cNvPr>
          <p:cNvSpPr/>
          <p:nvPr/>
        </p:nvSpPr>
        <p:spPr>
          <a:xfrm>
            <a:off x="4723924" y="2476031"/>
            <a:ext cx="2752642" cy="2671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765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ACC786C-82DC-4578-9601-2E3DEC135984}"/>
              </a:ext>
            </a:extLst>
          </p:cNvPr>
          <p:cNvSpPr/>
          <p:nvPr/>
        </p:nvSpPr>
        <p:spPr>
          <a:xfrm>
            <a:off x="0" y="0"/>
            <a:ext cx="12192000" cy="89763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19A5B2-087E-4B1E-AFDC-0A033CAEF9B1}"/>
              </a:ext>
            </a:extLst>
          </p:cNvPr>
          <p:cNvSpPr txBox="1"/>
          <p:nvPr/>
        </p:nvSpPr>
        <p:spPr>
          <a:xfrm>
            <a:off x="236725" y="171817"/>
            <a:ext cx="8260887" cy="553998"/>
          </a:xfrm>
          <a:prstGeom prst="rect">
            <a:avLst/>
          </a:prstGeom>
          <a:noFill/>
          <a:ln w="57150"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30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Nox</a:t>
            </a:r>
            <a:r>
              <a:rPr lang="ko-KR" altLang="en-US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0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adb</a:t>
            </a:r>
            <a:r>
              <a:rPr lang="en-US" altLang="ko-KR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이용하여</a:t>
            </a:r>
            <a:r>
              <a:rPr lang="en-US" altLang="ko-KR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앱 데이터 추출</a:t>
            </a:r>
            <a:endParaRPr lang="en-US" altLang="ko-KR" sz="3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A79861-E18F-4086-8F03-AD6AE0306CF8}"/>
              </a:ext>
            </a:extLst>
          </p:cNvPr>
          <p:cNvSpPr txBox="1"/>
          <p:nvPr/>
        </p:nvSpPr>
        <p:spPr>
          <a:xfrm>
            <a:off x="369267" y="1272825"/>
            <a:ext cx="7995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6.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adb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이용하여 앱 데이터 추출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F76A36-9C91-4E23-B228-AE7F4578E2C3}"/>
              </a:ext>
            </a:extLst>
          </p:cNvPr>
          <p:cNvSpPr txBox="1"/>
          <p:nvPr/>
        </p:nvSpPr>
        <p:spPr>
          <a:xfrm>
            <a:off x="1400850" y="5959566"/>
            <a:ext cx="69642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C:\Program Files (x86)\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Nox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\bin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위치에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KakaoTalk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폴더 생김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카카오톡 데이터 추출 성공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!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C1D650-72D5-46A4-B336-A11CA4FDF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005" y="1813975"/>
            <a:ext cx="6705260" cy="394607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053003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ACC786C-82DC-4578-9601-2E3DEC135984}"/>
              </a:ext>
            </a:extLst>
          </p:cNvPr>
          <p:cNvSpPr/>
          <p:nvPr/>
        </p:nvSpPr>
        <p:spPr>
          <a:xfrm>
            <a:off x="0" y="0"/>
            <a:ext cx="12192000" cy="89763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19A5B2-087E-4B1E-AFDC-0A033CAEF9B1}"/>
              </a:ext>
            </a:extLst>
          </p:cNvPr>
          <p:cNvSpPr txBox="1"/>
          <p:nvPr/>
        </p:nvSpPr>
        <p:spPr>
          <a:xfrm>
            <a:off x="236725" y="171817"/>
            <a:ext cx="8260887" cy="553998"/>
          </a:xfrm>
          <a:prstGeom prst="rect">
            <a:avLst/>
          </a:prstGeom>
          <a:noFill/>
          <a:ln w="57150"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30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KakaoTalk</a:t>
            </a:r>
            <a:r>
              <a:rPr lang="en-US" altLang="ko-KR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확인</a:t>
            </a:r>
            <a:endParaRPr lang="en-US" altLang="ko-KR" sz="3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F76A36-9C91-4E23-B228-AE7F4578E2C3}"/>
              </a:ext>
            </a:extLst>
          </p:cNvPr>
          <p:cNvSpPr txBox="1"/>
          <p:nvPr/>
        </p:nvSpPr>
        <p:spPr>
          <a:xfrm>
            <a:off x="1400850" y="5959566"/>
            <a:ext cx="69642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databases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폴더 안에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KakaoTalk.db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KakaoTalk2.db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확인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C1D650-72D5-46A4-B336-A11CA4FDF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67" y="2156105"/>
            <a:ext cx="5589622" cy="3289513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66D53AA-FEA8-462A-979F-BFE8D0824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91091"/>
            <a:ext cx="5844750" cy="3254527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2C42F31-2441-44A0-AD15-15D5BF48E93A}"/>
              </a:ext>
            </a:extLst>
          </p:cNvPr>
          <p:cNvSpPr/>
          <p:nvPr/>
        </p:nvSpPr>
        <p:spPr>
          <a:xfrm>
            <a:off x="1469735" y="4268973"/>
            <a:ext cx="3039511" cy="1506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F10DE95-1429-4731-B987-265F81B39A6C}"/>
              </a:ext>
            </a:extLst>
          </p:cNvPr>
          <p:cNvSpPr/>
          <p:nvPr/>
        </p:nvSpPr>
        <p:spPr>
          <a:xfrm>
            <a:off x="7278864" y="4073522"/>
            <a:ext cx="4258712" cy="1309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64FB4BF-E765-4BF6-B25B-798554F7EDBE}"/>
              </a:ext>
            </a:extLst>
          </p:cNvPr>
          <p:cNvSpPr/>
          <p:nvPr/>
        </p:nvSpPr>
        <p:spPr>
          <a:xfrm>
            <a:off x="7278863" y="4521758"/>
            <a:ext cx="4321465" cy="1309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139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8A44689-414D-499B-B503-F2A1D53DA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21" y="1940579"/>
            <a:ext cx="6484716" cy="3841656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ACC786C-82DC-4578-9601-2E3DEC135984}"/>
              </a:ext>
            </a:extLst>
          </p:cNvPr>
          <p:cNvSpPr/>
          <p:nvPr/>
        </p:nvSpPr>
        <p:spPr>
          <a:xfrm>
            <a:off x="0" y="0"/>
            <a:ext cx="12192000" cy="89763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19A5B2-087E-4B1E-AFDC-0A033CAEF9B1}"/>
              </a:ext>
            </a:extLst>
          </p:cNvPr>
          <p:cNvSpPr txBox="1"/>
          <p:nvPr/>
        </p:nvSpPr>
        <p:spPr>
          <a:xfrm>
            <a:off x="236725" y="171817"/>
            <a:ext cx="8260887" cy="553998"/>
          </a:xfrm>
          <a:prstGeom prst="rect">
            <a:avLst/>
          </a:prstGeom>
          <a:noFill/>
          <a:ln w="57150"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30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KakaoTalk</a:t>
            </a:r>
            <a:r>
              <a:rPr lang="en-US" altLang="ko-KR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확인</a:t>
            </a:r>
            <a:endParaRPr lang="en-US" altLang="ko-KR" sz="3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F76A36-9C91-4E23-B228-AE7F4578E2C3}"/>
              </a:ext>
            </a:extLst>
          </p:cNvPr>
          <p:cNvSpPr txBox="1"/>
          <p:nvPr/>
        </p:nvSpPr>
        <p:spPr>
          <a:xfrm>
            <a:off x="1804262" y="6165783"/>
            <a:ext cx="69642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database GUI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DB Browser for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SQLCipher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설치 후 실행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64FB4BF-E765-4BF6-B25B-798554F7EDBE}"/>
              </a:ext>
            </a:extLst>
          </p:cNvPr>
          <p:cNvSpPr/>
          <p:nvPr/>
        </p:nvSpPr>
        <p:spPr>
          <a:xfrm>
            <a:off x="1884944" y="3861406"/>
            <a:ext cx="4479997" cy="2264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632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1C9B6B5-5F69-441C-8C09-15A3E5BB73AD}"/>
              </a:ext>
            </a:extLst>
          </p:cNvPr>
          <p:cNvSpPr/>
          <p:nvPr/>
        </p:nvSpPr>
        <p:spPr>
          <a:xfrm>
            <a:off x="0" y="0"/>
            <a:ext cx="12192000" cy="89763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7B4BA9-3A4C-4E2B-9AF2-0E5126519CFC}"/>
              </a:ext>
            </a:extLst>
          </p:cNvPr>
          <p:cNvSpPr txBox="1"/>
          <p:nvPr/>
        </p:nvSpPr>
        <p:spPr>
          <a:xfrm>
            <a:off x="236725" y="171817"/>
            <a:ext cx="8260887" cy="553998"/>
          </a:xfrm>
          <a:prstGeom prst="rect">
            <a:avLst/>
          </a:prstGeom>
          <a:noFill/>
          <a:ln w="57150"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30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KakaoTalk</a:t>
            </a:r>
            <a:r>
              <a:rPr lang="en-US" altLang="ko-KR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확인</a:t>
            </a:r>
            <a:endParaRPr lang="en-US" altLang="ko-KR" sz="3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861931-5DCE-41D3-8F35-EE17362D3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42" y="1862366"/>
            <a:ext cx="8247786" cy="4893117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6B71C0-9D62-4108-97F6-CF1B751EA38A}"/>
              </a:ext>
            </a:extLst>
          </p:cNvPr>
          <p:cNvSpPr/>
          <p:nvPr/>
        </p:nvSpPr>
        <p:spPr>
          <a:xfrm>
            <a:off x="4325231" y="3070696"/>
            <a:ext cx="2093498" cy="35362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EBF2A7-33A0-493D-835B-67A99856C4A0}"/>
              </a:ext>
            </a:extLst>
          </p:cNvPr>
          <p:cNvSpPr txBox="1"/>
          <p:nvPr/>
        </p:nvSpPr>
        <p:spPr>
          <a:xfrm>
            <a:off x="528548" y="1144199"/>
            <a:ext cx="8648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KakaoTalk.db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열기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보기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chat_logs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테이블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5E89AA-47D6-4578-AFFD-A6CA9D460B53}"/>
              </a:ext>
            </a:extLst>
          </p:cNvPr>
          <p:cNvSpPr txBox="1"/>
          <p:nvPr/>
        </p:nvSpPr>
        <p:spPr>
          <a:xfrm>
            <a:off x="8903070" y="3939592"/>
            <a:ext cx="3288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메시지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string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암호화인 것 확인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CF9A78-0801-48F6-9E91-74394C930FED}"/>
              </a:ext>
            </a:extLst>
          </p:cNvPr>
          <p:cNvSpPr/>
          <p:nvPr/>
        </p:nvSpPr>
        <p:spPr>
          <a:xfrm>
            <a:off x="1734431" y="2622460"/>
            <a:ext cx="748793" cy="1745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42EBD5-7DC0-4A54-A59A-531E8EC6B664}"/>
              </a:ext>
            </a:extLst>
          </p:cNvPr>
          <p:cNvSpPr/>
          <p:nvPr/>
        </p:nvSpPr>
        <p:spPr>
          <a:xfrm>
            <a:off x="591542" y="2805952"/>
            <a:ext cx="1891682" cy="2647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4366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1C9B6B5-5F69-441C-8C09-15A3E5BB73AD}"/>
              </a:ext>
            </a:extLst>
          </p:cNvPr>
          <p:cNvSpPr/>
          <p:nvPr/>
        </p:nvSpPr>
        <p:spPr>
          <a:xfrm>
            <a:off x="0" y="0"/>
            <a:ext cx="12192000" cy="89763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7B4BA9-3A4C-4E2B-9AF2-0E5126519CFC}"/>
              </a:ext>
            </a:extLst>
          </p:cNvPr>
          <p:cNvSpPr txBox="1"/>
          <p:nvPr/>
        </p:nvSpPr>
        <p:spPr>
          <a:xfrm>
            <a:off x="236725" y="171817"/>
            <a:ext cx="8260887" cy="553998"/>
          </a:xfrm>
          <a:prstGeom prst="rect">
            <a:avLst/>
          </a:prstGeom>
          <a:noFill/>
          <a:ln w="57150"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30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KakaoTalk</a:t>
            </a:r>
            <a:r>
              <a:rPr lang="en-US" altLang="ko-KR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확인</a:t>
            </a:r>
            <a:endParaRPr lang="en-US" altLang="ko-KR" sz="3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E26A45-691E-4A3A-AF7A-3C64BA4F5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002" y="1760097"/>
            <a:ext cx="9335210" cy="410967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6E630AA-3B2E-412C-BCB2-E07E372783EF}"/>
              </a:ext>
            </a:extLst>
          </p:cNvPr>
          <p:cNvSpPr txBox="1"/>
          <p:nvPr/>
        </p:nvSpPr>
        <p:spPr>
          <a:xfrm>
            <a:off x="528548" y="1144199"/>
            <a:ext cx="8648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KakaoTalk.db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chat_rooms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테이블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133C707-D0BC-42DE-BB8F-BE02FA1A7E92}"/>
              </a:ext>
            </a:extLst>
          </p:cNvPr>
          <p:cNvSpPr/>
          <p:nvPr/>
        </p:nvSpPr>
        <p:spPr>
          <a:xfrm>
            <a:off x="8310215" y="2873811"/>
            <a:ext cx="2052985" cy="29959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81CE5E-E75F-46B7-AD04-5AED521D7F93}"/>
              </a:ext>
            </a:extLst>
          </p:cNvPr>
          <p:cNvSpPr txBox="1"/>
          <p:nvPr/>
        </p:nvSpPr>
        <p:spPr>
          <a:xfrm>
            <a:off x="3327022" y="6116333"/>
            <a:ext cx="3781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채팅방에서의 마지막 메시지 암호화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4884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1C9B6B5-5F69-441C-8C09-15A3E5BB73AD}"/>
              </a:ext>
            </a:extLst>
          </p:cNvPr>
          <p:cNvSpPr/>
          <p:nvPr/>
        </p:nvSpPr>
        <p:spPr>
          <a:xfrm>
            <a:off x="0" y="0"/>
            <a:ext cx="12192000" cy="89763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7B4BA9-3A4C-4E2B-9AF2-0E5126519CFC}"/>
              </a:ext>
            </a:extLst>
          </p:cNvPr>
          <p:cNvSpPr txBox="1"/>
          <p:nvPr/>
        </p:nvSpPr>
        <p:spPr>
          <a:xfrm>
            <a:off x="236725" y="171817"/>
            <a:ext cx="8260887" cy="553998"/>
          </a:xfrm>
          <a:prstGeom prst="rect">
            <a:avLst/>
          </a:prstGeom>
          <a:noFill/>
          <a:ln w="57150"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30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KakaoTalk</a:t>
            </a:r>
            <a:r>
              <a:rPr lang="en-US" altLang="ko-KR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확인</a:t>
            </a:r>
            <a:endParaRPr lang="en-US" altLang="ko-KR" sz="3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E630AA-3B2E-412C-BCB2-E07E372783EF}"/>
              </a:ext>
            </a:extLst>
          </p:cNvPr>
          <p:cNvSpPr txBox="1"/>
          <p:nvPr/>
        </p:nvSpPr>
        <p:spPr>
          <a:xfrm>
            <a:off x="528548" y="1144199"/>
            <a:ext cx="8648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KakaoTalk2.db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friends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테이블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9A6D9CD-81DC-43BE-872F-0C8D3581F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432" y="1760097"/>
            <a:ext cx="9663135" cy="4244423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35D2A94-7B2E-4349-A9A2-1C499951CA56}"/>
              </a:ext>
            </a:extLst>
          </p:cNvPr>
          <p:cNvSpPr/>
          <p:nvPr/>
        </p:nvSpPr>
        <p:spPr>
          <a:xfrm>
            <a:off x="6234489" y="2920701"/>
            <a:ext cx="1869606" cy="30838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8EFA33-EAFA-4566-B2A0-E2DEDDC6625F}"/>
              </a:ext>
            </a:extLst>
          </p:cNvPr>
          <p:cNvSpPr txBox="1"/>
          <p:nvPr/>
        </p:nvSpPr>
        <p:spPr>
          <a:xfrm>
            <a:off x="3721469" y="6251086"/>
            <a:ext cx="3781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친구 이름 암호화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7922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FE205E9-B189-4E74-9B5D-8EF5B6979224}"/>
              </a:ext>
            </a:extLst>
          </p:cNvPr>
          <p:cNvSpPr/>
          <p:nvPr/>
        </p:nvSpPr>
        <p:spPr>
          <a:xfrm>
            <a:off x="0" y="0"/>
            <a:ext cx="12192000" cy="89763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945ADE5-F55A-4D81-A091-0F552264B424}"/>
              </a:ext>
            </a:extLst>
          </p:cNvPr>
          <p:cNvSpPr/>
          <p:nvPr/>
        </p:nvSpPr>
        <p:spPr>
          <a:xfrm>
            <a:off x="7216265" y="5117893"/>
            <a:ext cx="1624118" cy="742676"/>
          </a:xfrm>
          <a:prstGeom prst="roundRect">
            <a:avLst/>
          </a:prstGeom>
          <a:solidFill>
            <a:schemeClr val="tx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Decrypted message</a:t>
            </a:r>
            <a:endParaRPr lang="ko-KR" altLang="en-US" sz="16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C65DDDA-5F6B-42B8-A98C-B2C3BE8D82CE}"/>
              </a:ext>
            </a:extLst>
          </p:cNvPr>
          <p:cNvSpPr/>
          <p:nvPr/>
        </p:nvSpPr>
        <p:spPr>
          <a:xfrm>
            <a:off x="6457347" y="4163170"/>
            <a:ext cx="3141955" cy="447304"/>
          </a:xfrm>
          <a:prstGeom prst="roundRect">
            <a:avLst/>
          </a:prstGeom>
          <a:solidFill>
            <a:schemeClr val="tx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AES-CBC-PKCS5padding</a:t>
            </a:r>
            <a:endParaRPr lang="ko-KR" altLang="en-US" sz="16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A6D1802-9BBC-453A-8902-93B76291B17E}"/>
              </a:ext>
            </a:extLst>
          </p:cNvPr>
          <p:cNvSpPr/>
          <p:nvPr/>
        </p:nvSpPr>
        <p:spPr>
          <a:xfrm>
            <a:off x="3412625" y="5021579"/>
            <a:ext cx="1332370" cy="459984"/>
          </a:xfrm>
          <a:prstGeom prst="roundRect">
            <a:avLst/>
          </a:prstGeom>
          <a:solidFill>
            <a:schemeClr val="tx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PBEkey</a:t>
            </a:r>
            <a:endParaRPr lang="ko-KR" altLang="en-US" sz="16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F2128FE-2FF9-4071-8D61-CAC2C916F5D3}"/>
              </a:ext>
            </a:extLst>
          </p:cNvPr>
          <p:cNvSpPr/>
          <p:nvPr/>
        </p:nvSpPr>
        <p:spPr>
          <a:xfrm>
            <a:off x="7216266" y="2954961"/>
            <a:ext cx="1624117" cy="700790"/>
          </a:xfrm>
          <a:prstGeom prst="roundRect">
            <a:avLst/>
          </a:prstGeom>
          <a:solidFill>
            <a:schemeClr val="tx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Decoded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message</a:t>
            </a:r>
            <a:endParaRPr lang="ko-KR" altLang="en-US" sz="16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28DF8E3-C026-4703-8BF9-C76ED85F3FB5}"/>
              </a:ext>
            </a:extLst>
          </p:cNvPr>
          <p:cNvSpPr/>
          <p:nvPr/>
        </p:nvSpPr>
        <p:spPr>
          <a:xfrm>
            <a:off x="3114159" y="3896448"/>
            <a:ext cx="1930311" cy="573884"/>
          </a:xfrm>
          <a:prstGeom prst="roundRect">
            <a:avLst/>
          </a:prstGeom>
          <a:solidFill>
            <a:schemeClr val="tx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PBEWITHSHAAND256BITAES-CBC</a:t>
            </a:r>
            <a:endParaRPr lang="ko-KR" altLang="en-US" sz="16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ACEDA83-9786-48B0-AED0-E5C5479120E2}"/>
              </a:ext>
            </a:extLst>
          </p:cNvPr>
          <p:cNvSpPr/>
          <p:nvPr/>
        </p:nvSpPr>
        <p:spPr>
          <a:xfrm>
            <a:off x="592094" y="3215538"/>
            <a:ext cx="1540743" cy="400111"/>
          </a:xfrm>
          <a:prstGeom prst="roundRect">
            <a:avLst/>
          </a:prstGeom>
          <a:noFill/>
          <a:ln w="3810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password</a:t>
            </a:r>
            <a:endParaRPr lang="ko-KR" altLang="en-US" sz="1600" dirty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DD029D6-D68A-4485-97A3-E90E917BB7FA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 flipH="1">
            <a:off x="8028324" y="4610474"/>
            <a:ext cx="1" cy="50741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F2B7C6C-6602-40BA-86DF-E909D70A087A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>
            <a:off x="8028325" y="3655751"/>
            <a:ext cx="0" cy="50741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97B3078-5B1F-4CA6-BC95-63A92B6BAE19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 flipH="1">
            <a:off x="4078810" y="4470332"/>
            <a:ext cx="505" cy="55124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757AEA7-93C8-4E94-8A28-1A5AFF0EDE04}"/>
              </a:ext>
            </a:extLst>
          </p:cNvPr>
          <p:cNvCxnSpPr>
            <a:cxnSpLocks/>
            <a:stCxn id="41" idx="1"/>
            <a:endCxn id="10" idx="3"/>
          </p:cNvCxnSpPr>
          <p:nvPr/>
        </p:nvCxnSpPr>
        <p:spPr>
          <a:xfrm flipH="1">
            <a:off x="9599302" y="4386822"/>
            <a:ext cx="812059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FC361F8-378B-455F-B7FB-A48D85452789}"/>
              </a:ext>
            </a:extLst>
          </p:cNvPr>
          <p:cNvCxnSpPr>
            <a:cxnSpLocks/>
            <a:stCxn id="19" idx="2"/>
            <a:endCxn id="13" idx="1"/>
          </p:cNvCxnSpPr>
          <p:nvPr/>
        </p:nvCxnSpPr>
        <p:spPr>
          <a:xfrm flipV="1">
            <a:off x="2530322" y="4183390"/>
            <a:ext cx="583837" cy="761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18956A82-C182-4778-8FA6-ACE2F0C57954}"/>
              </a:ext>
            </a:extLst>
          </p:cNvPr>
          <p:cNvSpPr/>
          <p:nvPr/>
        </p:nvSpPr>
        <p:spPr>
          <a:xfrm>
            <a:off x="10411361" y="4163170"/>
            <a:ext cx="1032344" cy="447304"/>
          </a:xfrm>
          <a:prstGeom prst="roundRect">
            <a:avLst/>
          </a:prstGeom>
          <a:noFill/>
          <a:ln w="3810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IV</a:t>
            </a:r>
            <a:endParaRPr lang="ko-KR" altLang="en-US" sz="1600" dirty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A2AC56DD-0571-4670-8C2E-722A6ED46533}"/>
              </a:ext>
            </a:extLst>
          </p:cNvPr>
          <p:cNvCxnSpPr>
            <a:cxnSpLocks/>
            <a:stCxn id="11" idx="2"/>
            <a:endCxn id="10" idx="1"/>
          </p:cNvCxnSpPr>
          <p:nvPr/>
        </p:nvCxnSpPr>
        <p:spPr>
          <a:xfrm rot="5400000" flipH="1" flipV="1">
            <a:off x="4720707" y="3744924"/>
            <a:ext cx="1094741" cy="2378537"/>
          </a:xfrm>
          <a:prstGeom prst="bentConnector4">
            <a:avLst>
              <a:gd name="adj1" fmla="val -34803"/>
              <a:gd name="adj2" fmla="val 55889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6D6F4FB-3983-4E0E-9CA6-2DDB7AF2DC29}"/>
              </a:ext>
            </a:extLst>
          </p:cNvPr>
          <p:cNvSpPr txBox="1"/>
          <p:nvPr/>
        </p:nvSpPr>
        <p:spPr>
          <a:xfrm>
            <a:off x="181136" y="1498899"/>
            <a:ext cx="557432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password : </a:t>
            </a:r>
            <a:r>
              <a:rPr lang="en-US" altLang="ko-KR" sz="1500" b="0" dirty="0">
                <a:solidFill>
                  <a:schemeClr val="tx2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 </a:t>
            </a:r>
          </a:p>
          <a:p>
            <a:r>
              <a:rPr lang="en-US" altLang="ko-KR" sz="150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en-US" altLang="ko-KR" sz="1500" b="0" dirty="0">
                <a:solidFill>
                  <a:schemeClr val="tx2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en-US" altLang="ko-KR" sz="150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500" b="0" dirty="0">
                <a:solidFill>
                  <a:schemeClr val="tx2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08</a:t>
            </a:r>
            <a:r>
              <a:rPr lang="en-US" altLang="ko-KR" sz="150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500" b="0" dirty="0">
                <a:solidFill>
                  <a:schemeClr val="tx2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09, 6f</a:t>
            </a:r>
            <a:r>
              <a:rPr lang="en-US" altLang="ko-KR" sz="150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500" b="0" dirty="0">
                <a:solidFill>
                  <a:schemeClr val="tx2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02</a:t>
            </a:r>
            <a:r>
              <a:rPr lang="en-US" altLang="ko-KR" sz="150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500" b="0" dirty="0">
                <a:solidFill>
                  <a:schemeClr val="tx2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17, 2b</a:t>
            </a:r>
            <a:r>
              <a:rPr lang="en-US" altLang="ko-KR" sz="150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500" b="0" dirty="0">
                <a:solidFill>
                  <a:schemeClr val="tx2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08</a:t>
            </a:r>
            <a:r>
              <a:rPr lang="en-US" altLang="ko-KR" sz="150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500" b="0" dirty="0">
                <a:solidFill>
                  <a:schemeClr val="tx2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21</a:t>
            </a:r>
            <a:r>
              <a:rPr lang="en-US" altLang="ko-KR" sz="150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500" b="0" dirty="0">
                <a:solidFill>
                  <a:schemeClr val="tx2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21, 0a</a:t>
            </a:r>
            <a:r>
              <a:rPr lang="en-US" altLang="ko-KR" sz="150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500" b="0" dirty="0">
                <a:solidFill>
                  <a:schemeClr val="tx2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en-US" altLang="ko-KR" sz="150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500" b="0" dirty="0">
                <a:solidFill>
                  <a:schemeClr val="tx2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03</a:t>
            </a:r>
            <a:r>
              <a:rPr lang="en-US" altLang="ko-KR" sz="150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500" b="0" dirty="0">
                <a:solidFill>
                  <a:schemeClr val="tx2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03</a:t>
            </a:r>
            <a:r>
              <a:rPr lang="en-US" altLang="ko-KR" sz="150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500" b="0" dirty="0">
                <a:solidFill>
                  <a:schemeClr val="tx2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07, 06 ]</a:t>
            </a:r>
          </a:p>
          <a:p>
            <a:endParaRPr lang="en-US" altLang="ko-KR" sz="1500" b="0" dirty="0">
              <a:solidFill>
                <a:schemeClr val="tx2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50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salt : </a:t>
            </a:r>
          </a:p>
          <a:p>
            <a:r>
              <a:rPr lang="en-US" altLang="ko-KR" sz="1500" b="0" dirty="0">
                <a:solidFill>
                  <a:schemeClr val="tx2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150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‘</a:t>
            </a:r>
            <a:r>
              <a:rPr lang="en-US" altLang="ko-KR" sz="1500" dirty="0" err="1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extr.ursra</a:t>
            </a:r>
            <a:r>
              <a:rPr lang="en-US" altLang="ko-KR" sz="150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’</a:t>
            </a:r>
            <a:r>
              <a:rPr lang="en-US" altLang="ko-KR" sz="1500" b="0" dirty="0">
                <a:solidFill>
                  <a:schemeClr val="tx2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+ </a:t>
            </a:r>
            <a:r>
              <a:rPr lang="en-US" altLang="ko-KR" sz="1500" b="0" dirty="0" err="1">
                <a:solidFill>
                  <a:schemeClr val="tx2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userId</a:t>
            </a:r>
            <a:r>
              <a:rPr lang="en-US" altLang="ko-KR" sz="1500" b="0" dirty="0">
                <a:solidFill>
                  <a:schemeClr val="tx2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)[0:16]</a:t>
            </a:r>
            <a:endParaRPr lang="ko-KR" altLang="en-US" sz="1500" dirty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DF82DB02-D94C-462F-B48D-6081D546FDAA}"/>
              </a:ext>
            </a:extLst>
          </p:cNvPr>
          <p:cNvSpPr/>
          <p:nvPr/>
        </p:nvSpPr>
        <p:spPr>
          <a:xfrm>
            <a:off x="7216266" y="1800591"/>
            <a:ext cx="1624117" cy="700790"/>
          </a:xfrm>
          <a:prstGeom prst="roundRect">
            <a:avLst/>
          </a:prstGeom>
          <a:noFill/>
          <a:ln w="3810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Encrypted message</a:t>
            </a:r>
            <a:endParaRPr lang="ko-KR" altLang="en-US" sz="1600" dirty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D897C6CD-C07A-4229-832B-05CBFA005594}"/>
              </a:ext>
            </a:extLst>
          </p:cNvPr>
          <p:cNvCxnSpPr>
            <a:cxnSpLocks/>
            <a:stCxn id="64" idx="2"/>
            <a:endCxn id="12" idx="0"/>
          </p:cNvCxnSpPr>
          <p:nvPr/>
        </p:nvCxnSpPr>
        <p:spPr>
          <a:xfrm>
            <a:off x="8028325" y="2501381"/>
            <a:ext cx="0" cy="45358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BFEAA968-3CAA-4EF5-BF6B-2E2288542F7C}"/>
              </a:ext>
            </a:extLst>
          </p:cNvPr>
          <p:cNvSpPr txBox="1"/>
          <p:nvPr/>
        </p:nvSpPr>
        <p:spPr>
          <a:xfrm>
            <a:off x="9268949" y="2484694"/>
            <a:ext cx="2754286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IV : </a:t>
            </a:r>
          </a:p>
          <a:p>
            <a:r>
              <a:rPr lang="en-US" altLang="ko-KR" sz="150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 </a:t>
            </a:r>
            <a:r>
              <a:rPr lang="en-US" altLang="ko-KR" sz="1500" b="0" dirty="0">
                <a:solidFill>
                  <a:schemeClr val="tx2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0f</a:t>
            </a:r>
            <a:r>
              <a:rPr lang="en-US" altLang="ko-KR" sz="150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500" b="0" dirty="0">
                <a:solidFill>
                  <a:schemeClr val="tx2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08, 01</a:t>
            </a:r>
            <a:r>
              <a:rPr lang="en-US" altLang="ko-KR" sz="150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500" b="0" dirty="0">
                <a:solidFill>
                  <a:schemeClr val="tx2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00, 19, 47, 25, dc, 15, f5, 17, e0, e1, 15, 0c, 35 ]</a:t>
            </a:r>
            <a:r>
              <a:rPr lang="en-US" altLang="ko-KR" sz="150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ko-KR" altLang="en-US" sz="1500" dirty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D675C497-C500-4A61-A2A5-BA15D0C8AD74}"/>
              </a:ext>
            </a:extLst>
          </p:cNvPr>
          <p:cNvCxnSpPr>
            <a:cxnSpLocks/>
          </p:cNvCxnSpPr>
          <p:nvPr/>
        </p:nvCxnSpPr>
        <p:spPr>
          <a:xfrm>
            <a:off x="5728447" y="1235814"/>
            <a:ext cx="0" cy="5478751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BB5686E2-3705-411A-8403-323ECCCED943}"/>
              </a:ext>
            </a:extLst>
          </p:cNvPr>
          <p:cNvSpPr/>
          <p:nvPr/>
        </p:nvSpPr>
        <p:spPr>
          <a:xfrm>
            <a:off x="3932936" y="1093443"/>
            <a:ext cx="1624117" cy="430306"/>
          </a:xfrm>
          <a:prstGeom prst="round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암호 키 생성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C46D3C0C-1443-4A3A-BF8D-BA5C2E346096}"/>
              </a:ext>
            </a:extLst>
          </p:cNvPr>
          <p:cNvSpPr/>
          <p:nvPr/>
        </p:nvSpPr>
        <p:spPr>
          <a:xfrm>
            <a:off x="5914486" y="1102411"/>
            <a:ext cx="948998" cy="430306"/>
          </a:xfrm>
          <a:prstGeom prst="round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복호화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BEA0CA48-2BC5-4E4B-A706-A068599156C7}"/>
              </a:ext>
            </a:extLst>
          </p:cNvPr>
          <p:cNvSpPr/>
          <p:nvPr/>
        </p:nvSpPr>
        <p:spPr>
          <a:xfrm>
            <a:off x="592094" y="3748697"/>
            <a:ext cx="1540743" cy="400111"/>
          </a:xfrm>
          <a:prstGeom prst="roundRect">
            <a:avLst/>
          </a:prstGeom>
          <a:noFill/>
          <a:ln w="3810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salt</a:t>
            </a:r>
            <a:endParaRPr lang="ko-KR" altLang="en-US" sz="1600" dirty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355E1FD-0975-4F3B-B9B0-654942829B81}"/>
              </a:ext>
            </a:extLst>
          </p:cNvPr>
          <p:cNvSpPr/>
          <p:nvPr/>
        </p:nvSpPr>
        <p:spPr>
          <a:xfrm>
            <a:off x="592094" y="4281856"/>
            <a:ext cx="1540743" cy="400111"/>
          </a:xfrm>
          <a:prstGeom prst="roundRect">
            <a:avLst/>
          </a:prstGeom>
          <a:noFill/>
          <a:ln w="3810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iteration : 2</a:t>
            </a:r>
            <a:endParaRPr lang="ko-KR" altLang="en-US" sz="1600" dirty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D9B0BB06-AE06-42EC-B03E-BAC97F8D0CD8}"/>
              </a:ext>
            </a:extLst>
          </p:cNvPr>
          <p:cNvSpPr/>
          <p:nvPr/>
        </p:nvSpPr>
        <p:spPr>
          <a:xfrm>
            <a:off x="592094" y="4815015"/>
            <a:ext cx="1540743" cy="400111"/>
          </a:xfrm>
          <a:prstGeom prst="roundRect">
            <a:avLst/>
          </a:prstGeom>
          <a:noFill/>
          <a:ln w="3810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dkeysize</a:t>
            </a:r>
            <a:r>
              <a:rPr lang="en-US" altLang="ko-KR" sz="160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: 32</a:t>
            </a:r>
            <a:endParaRPr lang="ko-KR" altLang="en-US" sz="1600" dirty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오른쪽 대괄호 18">
            <a:extLst>
              <a:ext uri="{FF2B5EF4-FFF2-40B4-BE49-F238E27FC236}">
                <a16:creationId xmlns:a16="http://schemas.microsoft.com/office/drawing/2014/main" id="{47C80A39-34D5-4B95-BBA4-2E7C0040FC60}"/>
              </a:ext>
            </a:extLst>
          </p:cNvPr>
          <p:cNvSpPr/>
          <p:nvPr/>
        </p:nvSpPr>
        <p:spPr>
          <a:xfrm>
            <a:off x="2132838" y="3017520"/>
            <a:ext cx="397484" cy="2346960"/>
          </a:xfrm>
          <a:prstGeom prst="rightBracket">
            <a:avLst>
              <a:gd name="adj" fmla="val 54950"/>
            </a:avLst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CAD7244-F527-4C22-AC85-EEB1AEFED21B}"/>
              </a:ext>
            </a:extLst>
          </p:cNvPr>
          <p:cNvSpPr txBox="1"/>
          <p:nvPr/>
        </p:nvSpPr>
        <p:spPr>
          <a:xfrm>
            <a:off x="236725" y="171817"/>
            <a:ext cx="8260887" cy="553998"/>
          </a:xfrm>
          <a:prstGeom prst="rect">
            <a:avLst/>
          </a:prstGeom>
          <a:noFill/>
          <a:ln w="57150"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30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KakaoTalk</a:t>
            </a:r>
            <a:r>
              <a:rPr lang="en-US" altLang="ko-KR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복호화 프로세스 정리</a:t>
            </a:r>
            <a:endParaRPr lang="en-US" altLang="ko-KR" sz="3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3741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ACC786C-82DC-4578-9601-2E3DEC135984}"/>
              </a:ext>
            </a:extLst>
          </p:cNvPr>
          <p:cNvSpPr/>
          <p:nvPr/>
        </p:nvSpPr>
        <p:spPr>
          <a:xfrm>
            <a:off x="0" y="0"/>
            <a:ext cx="12192000" cy="89763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19A5B2-087E-4B1E-AFDC-0A033CAEF9B1}"/>
              </a:ext>
            </a:extLst>
          </p:cNvPr>
          <p:cNvSpPr txBox="1"/>
          <p:nvPr/>
        </p:nvSpPr>
        <p:spPr>
          <a:xfrm>
            <a:off x="236725" y="171817"/>
            <a:ext cx="8260887" cy="553998"/>
          </a:xfrm>
          <a:prstGeom prst="rect">
            <a:avLst/>
          </a:prstGeom>
          <a:noFill/>
          <a:ln w="57150"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30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KakaoTalk</a:t>
            </a:r>
            <a:r>
              <a:rPr lang="en-US" altLang="ko-KR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메시지 복호화</a:t>
            </a:r>
            <a:r>
              <a:rPr lang="en-US" altLang="ko-KR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코딩</a:t>
            </a:r>
            <a:endParaRPr lang="en-US" altLang="ko-KR" sz="3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A79861-E18F-4086-8F03-AD6AE0306CF8}"/>
              </a:ext>
            </a:extLst>
          </p:cNvPr>
          <p:cNvSpPr txBox="1"/>
          <p:nvPr/>
        </p:nvSpPr>
        <p:spPr>
          <a:xfrm>
            <a:off x="889220" y="1568661"/>
            <a:ext cx="7995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pycryptodome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파이썬 라이브러리 설치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cmd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열기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pip install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pycryptodome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AB9697-0F91-4CE1-91B1-0692DF789790}"/>
              </a:ext>
            </a:extLst>
          </p:cNvPr>
          <p:cNvSpPr txBox="1"/>
          <p:nvPr/>
        </p:nvSpPr>
        <p:spPr>
          <a:xfrm>
            <a:off x="889220" y="3381747"/>
            <a:ext cx="7995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사용할 라이브러리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A70F37D-479B-4145-984B-08A1B9E1F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552" y="4256074"/>
            <a:ext cx="3644152" cy="770044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739586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4AFCD54-7A0D-4F7D-81AC-9694259DA26F}"/>
              </a:ext>
            </a:extLst>
          </p:cNvPr>
          <p:cNvSpPr/>
          <p:nvPr/>
        </p:nvSpPr>
        <p:spPr>
          <a:xfrm>
            <a:off x="0" y="0"/>
            <a:ext cx="12192000" cy="89763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B954A2-B9AB-4BBB-BB72-90F65CFEA021}"/>
              </a:ext>
            </a:extLst>
          </p:cNvPr>
          <p:cNvSpPr txBox="1"/>
          <p:nvPr/>
        </p:nvSpPr>
        <p:spPr>
          <a:xfrm>
            <a:off x="236725" y="171817"/>
            <a:ext cx="8260887" cy="553998"/>
          </a:xfrm>
          <a:prstGeom prst="rect">
            <a:avLst/>
          </a:prstGeom>
          <a:noFill/>
          <a:ln w="57150"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30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Nox</a:t>
            </a:r>
            <a:r>
              <a:rPr lang="ko-KR" altLang="en-US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0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adb</a:t>
            </a:r>
            <a:r>
              <a:rPr lang="en-US" altLang="ko-KR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이용하여</a:t>
            </a:r>
            <a:r>
              <a:rPr lang="en-US" altLang="ko-KR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앱 데이터 추출</a:t>
            </a:r>
            <a:endParaRPr lang="en-US" altLang="ko-KR" sz="3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482BC2-1289-48B0-9B20-C996055D19C9}"/>
              </a:ext>
            </a:extLst>
          </p:cNvPr>
          <p:cNvSpPr txBox="1"/>
          <p:nvPr/>
        </p:nvSpPr>
        <p:spPr>
          <a:xfrm>
            <a:off x="737227" y="1349302"/>
            <a:ext cx="4242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Nox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앱플레이어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설치 및 실행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834A326-5C5A-4527-835C-3DA3B548C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436" y="3294529"/>
            <a:ext cx="9251576" cy="22988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5F95A0-AE52-4B20-91C3-6890A86491F0}"/>
              </a:ext>
            </a:extLst>
          </p:cNvPr>
          <p:cNvSpPr txBox="1"/>
          <p:nvPr/>
        </p:nvSpPr>
        <p:spPr>
          <a:xfrm>
            <a:off x="1559859" y="1985637"/>
            <a:ext cx="61004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Nox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: PC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안드로이드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애뮬레이터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루팅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쉽게 가능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설치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https://kr.bignox.com/</a:t>
            </a:r>
          </a:p>
        </p:txBody>
      </p:sp>
    </p:spTree>
    <p:extLst>
      <p:ext uri="{BB962C8B-B14F-4D97-AF65-F5344CB8AC3E}">
        <p14:creationId xmlns:p14="http://schemas.microsoft.com/office/powerpoint/2010/main" val="2119861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ACC786C-82DC-4578-9601-2E3DEC135984}"/>
              </a:ext>
            </a:extLst>
          </p:cNvPr>
          <p:cNvSpPr/>
          <p:nvPr/>
        </p:nvSpPr>
        <p:spPr>
          <a:xfrm>
            <a:off x="0" y="0"/>
            <a:ext cx="12192000" cy="89763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19A5B2-087E-4B1E-AFDC-0A033CAEF9B1}"/>
              </a:ext>
            </a:extLst>
          </p:cNvPr>
          <p:cNvSpPr txBox="1"/>
          <p:nvPr/>
        </p:nvSpPr>
        <p:spPr>
          <a:xfrm>
            <a:off x="236725" y="171817"/>
            <a:ext cx="8260887" cy="553998"/>
          </a:xfrm>
          <a:prstGeom prst="rect">
            <a:avLst/>
          </a:prstGeom>
          <a:noFill/>
          <a:ln w="57150"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30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KakaoTalk</a:t>
            </a:r>
            <a:r>
              <a:rPr lang="en-US" altLang="ko-KR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메시지 복호화</a:t>
            </a:r>
            <a:r>
              <a:rPr lang="en-US" altLang="ko-KR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코딩</a:t>
            </a:r>
            <a:endParaRPr lang="en-US" altLang="ko-KR" sz="3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A79861-E18F-4086-8F03-AD6AE0306CF8}"/>
              </a:ext>
            </a:extLst>
          </p:cNvPr>
          <p:cNvSpPr txBox="1"/>
          <p:nvPr/>
        </p:nvSpPr>
        <p:spPr>
          <a:xfrm>
            <a:off x="620279" y="1457236"/>
            <a:ext cx="7995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3. salt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함수 구현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21DBEC-9AF9-4FEB-9AED-BECD820ABFFB}"/>
              </a:ext>
            </a:extLst>
          </p:cNvPr>
          <p:cNvSpPr txBox="1"/>
          <p:nvPr/>
        </p:nvSpPr>
        <p:spPr>
          <a:xfrm>
            <a:off x="1316927" y="2063005"/>
            <a:ext cx="61004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salt : </a:t>
            </a:r>
          </a:p>
          <a:p>
            <a:r>
              <a:rPr lang="en-US" altLang="ko-KR" sz="1800" b="0" dirty="0">
                <a:solidFill>
                  <a:schemeClr val="tx2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180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‘</a:t>
            </a:r>
            <a:r>
              <a:rPr lang="en-US" altLang="ko-KR" sz="1800" dirty="0" err="1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extr.ursra</a:t>
            </a:r>
            <a:r>
              <a:rPr lang="en-US" altLang="ko-KR" sz="180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’</a:t>
            </a:r>
            <a:r>
              <a:rPr lang="en-US" altLang="ko-KR" sz="1800" b="0" dirty="0">
                <a:solidFill>
                  <a:schemeClr val="tx2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+ </a:t>
            </a:r>
            <a:r>
              <a:rPr lang="en-US" altLang="ko-KR" sz="1800" b="0" dirty="0" err="1">
                <a:solidFill>
                  <a:schemeClr val="tx2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userId</a:t>
            </a:r>
            <a:r>
              <a:rPr lang="en-US" altLang="ko-KR" sz="1800" b="0" dirty="0">
                <a:solidFill>
                  <a:schemeClr val="tx2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)[0:16]</a:t>
            </a:r>
            <a:endParaRPr lang="ko-KR" altLang="en-US" sz="1800" dirty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B178D1-455E-46D0-859D-AF97821E8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927" y="3422254"/>
            <a:ext cx="3918461" cy="1306154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751850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ACC786C-82DC-4578-9601-2E3DEC135984}"/>
              </a:ext>
            </a:extLst>
          </p:cNvPr>
          <p:cNvSpPr/>
          <p:nvPr/>
        </p:nvSpPr>
        <p:spPr>
          <a:xfrm>
            <a:off x="0" y="0"/>
            <a:ext cx="12192000" cy="89763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19A5B2-087E-4B1E-AFDC-0A033CAEF9B1}"/>
              </a:ext>
            </a:extLst>
          </p:cNvPr>
          <p:cNvSpPr txBox="1"/>
          <p:nvPr/>
        </p:nvSpPr>
        <p:spPr>
          <a:xfrm>
            <a:off x="236725" y="171817"/>
            <a:ext cx="8260887" cy="553998"/>
          </a:xfrm>
          <a:prstGeom prst="rect">
            <a:avLst/>
          </a:prstGeom>
          <a:noFill/>
          <a:ln w="57150"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30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KakaoTalk</a:t>
            </a:r>
            <a:r>
              <a:rPr lang="en-US" altLang="ko-KR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메시지 복호화</a:t>
            </a:r>
            <a:r>
              <a:rPr lang="en-US" altLang="ko-KR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코딩</a:t>
            </a:r>
            <a:endParaRPr lang="en-US" altLang="ko-KR" sz="3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A79861-E18F-4086-8F03-AD6AE0306CF8}"/>
              </a:ext>
            </a:extLst>
          </p:cNvPr>
          <p:cNvSpPr txBox="1"/>
          <p:nvPr/>
        </p:nvSpPr>
        <p:spPr>
          <a:xfrm>
            <a:off x="620279" y="1457236"/>
            <a:ext cx="7995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4. PBEWITHSHAAND256BITAES-CBC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구현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E4CF60-7766-4D64-9E54-3582A1329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951" y="3268969"/>
            <a:ext cx="6781800" cy="1876425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099938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ACC786C-82DC-4578-9601-2E3DEC135984}"/>
              </a:ext>
            </a:extLst>
          </p:cNvPr>
          <p:cNvSpPr/>
          <p:nvPr/>
        </p:nvSpPr>
        <p:spPr>
          <a:xfrm>
            <a:off x="0" y="0"/>
            <a:ext cx="12192000" cy="89763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19A5B2-087E-4B1E-AFDC-0A033CAEF9B1}"/>
              </a:ext>
            </a:extLst>
          </p:cNvPr>
          <p:cNvSpPr txBox="1"/>
          <p:nvPr/>
        </p:nvSpPr>
        <p:spPr>
          <a:xfrm>
            <a:off x="236725" y="171817"/>
            <a:ext cx="8260887" cy="553998"/>
          </a:xfrm>
          <a:prstGeom prst="rect">
            <a:avLst/>
          </a:prstGeom>
          <a:noFill/>
          <a:ln w="57150"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30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KakaoTalk</a:t>
            </a:r>
            <a:r>
              <a:rPr lang="en-US" altLang="ko-KR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메시지 복호화</a:t>
            </a:r>
            <a:r>
              <a:rPr lang="en-US" altLang="ko-KR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코딩</a:t>
            </a:r>
            <a:endParaRPr lang="en-US" altLang="ko-KR" sz="3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A79861-E18F-4086-8F03-AD6AE0306CF8}"/>
              </a:ext>
            </a:extLst>
          </p:cNvPr>
          <p:cNvSpPr txBox="1"/>
          <p:nvPr/>
        </p:nvSpPr>
        <p:spPr>
          <a:xfrm>
            <a:off x="501811" y="1248465"/>
            <a:ext cx="7995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4. PBEWITHSHAAND256BITAES-CBC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구현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1ED761B-B454-4DA9-BDA6-2F822BF99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37" y="2678922"/>
            <a:ext cx="5760663" cy="3687136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956EFBE-DE98-4EE5-B0EB-27610BBD2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328" y="1968629"/>
            <a:ext cx="4586331" cy="4464316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0201142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6A263937-5482-42DA-9E06-FBFF6536F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650" y="2697703"/>
            <a:ext cx="8239125" cy="2695575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ACC786C-82DC-4578-9601-2E3DEC135984}"/>
              </a:ext>
            </a:extLst>
          </p:cNvPr>
          <p:cNvSpPr/>
          <p:nvPr/>
        </p:nvSpPr>
        <p:spPr>
          <a:xfrm>
            <a:off x="0" y="0"/>
            <a:ext cx="12192000" cy="89763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19A5B2-087E-4B1E-AFDC-0A033CAEF9B1}"/>
              </a:ext>
            </a:extLst>
          </p:cNvPr>
          <p:cNvSpPr txBox="1"/>
          <p:nvPr/>
        </p:nvSpPr>
        <p:spPr>
          <a:xfrm>
            <a:off x="236725" y="171817"/>
            <a:ext cx="8260887" cy="553998"/>
          </a:xfrm>
          <a:prstGeom prst="rect">
            <a:avLst/>
          </a:prstGeom>
          <a:noFill/>
          <a:ln w="57150"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30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KakaoTalk</a:t>
            </a:r>
            <a:r>
              <a:rPr lang="en-US" altLang="ko-KR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메시지 복호화</a:t>
            </a:r>
            <a:r>
              <a:rPr lang="en-US" altLang="ko-KR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코딩</a:t>
            </a:r>
            <a:endParaRPr lang="en-US" altLang="ko-KR" sz="3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A79861-E18F-4086-8F03-AD6AE0306CF8}"/>
              </a:ext>
            </a:extLst>
          </p:cNvPr>
          <p:cNvSpPr txBox="1"/>
          <p:nvPr/>
        </p:nvSpPr>
        <p:spPr>
          <a:xfrm>
            <a:off x="501811" y="1248465"/>
            <a:ext cx="7995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5. decrypt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구현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595FB8-650A-4D27-942C-D3661277D33D}"/>
              </a:ext>
            </a:extLst>
          </p:cNvPr>
          <p:cNvSpPr txBox="1"/>
          <p:nvPr/>
        </p:nvSpPr>
        <p:spPr>
          <a:xfrm>
            <a:off x="1102938" y="1617797"/>
            <a:ext cx="776287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password : [</a:t>
            </a:r>
            <a:r>
              <a:rPr lang="en-US" altLang="ko-KR" sz="1500" b="0" dirty="0">
                <a:solidFill>
                  <a:schemeClr val="tx2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en-US" altLang="ko-KR" sz="150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500" b="0" dirty="0">
                <a:solidFill>
                  <a:schemeClr val="tx2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08</a:t>
            </a:r>
            <a:r>
              <a:rPr lang="en-US" altLang="ko-KR" sz="150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500" b="0" dirty="0">
                <a:solidFill>
                  <a:schemeClr val="tx2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09, 6f</a:t>
            </a:r>
            <a:r>
              <a:rPr lang="en-US" altLang="ko-KR" sz="150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500" b="0" dirty="0">
                <a:solidFill>
                  <a:schemeClr val="tx2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02</a:t>
            </a:r>
            <a:r>
              <a:rPr lang="en-US" altLang="ko-KR" sz="150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500" b="0" dirty="0">
                <a:solidFill>
                  <a:schemeClr val="tx2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17, 2b</a:t>
            </a:r>
            <a:r>
              <a:rPr lang="en-US" altLang="ko-KR" sz="150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500" b="0" dirty="0">
                <a:solidFill>
                  <a:schemeClr val="tx2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08</a:t>
            </a:r>
            <a:r>
              <a:rPr lang="en-US" altLang="ko-KR" sz="150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500" b="0" dirty="0">
                <a:solidFill>
                  <a:schemeClr val="tx2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21</a:t>
            </a:r>
            <a:r>
              <a:rPr lang="en-US" altLang="ko-KR" sz="150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500" b="0" dirty="0">
                <a:solidFill>
                  <a:schemeClr val="tx2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21, 0a</a:t>
            </a:r>
            <a:r>
              <a:rPr lang="en-US" altLang="ko-KR" sz="150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500" b="0" dirty="0">
                <a:solidFill>
                  <a:schemeClr val="tx2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en-US" altLang="ko-KR" sz="150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500" b="0" dirty="0">
                <a:solidFill>
                  <a:schemeClr val="tx2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03</a:t>
            </a:r>
            <a:r>
              <a:rPr lang="en-US" altLang="ko-KR" sz="150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500" b="0" dirty="0">
                <a:solidFill>
                  <a:schemeClr val="tx2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03</a:t>
            </a:r>
            <a:r>
              <a:rPr lang="en-US" altLang="ko-KR" sz="150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500" b="0" dirty="0">
                <a:solidFill>
                  <a:schemeClr val="tx2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07, 06 ]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FFE09D-A73B-49E0-8BDE-A863826B94D4}"/>
              </a:ext>
            </a:extLst>
          </p:cNvPr>
          <p:cNvSpPr txBox="1"/>
          <p:nvPr/>
        </p:nvSpPr>
        <p:spPr>
          <a:xfrm>
            <a:off x="1102938" y="1987129"/>
            <a:ext cx="663360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IV : [ </a:t>
            </a:r>
            <a:r>
              <a:rPr lang="en-US" altLang="ko-KR" sz="1500" b="0" dirty="0">
                <a:solidFill>
                  <a:schemeClr val="tx2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0f</a:t>
            </a:r>
            <a:r>
              <a:rPr lang="en-US" altLang="ko-KR" sz="150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500" b="0" dirty="0">
                <a:solidFill>
                  <a:schemeClr val="tx2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08, 01</a:t>
            </a:r>
            <a:r>
              <a:rPr lang="en-US" altLang="ko-KR" sz="150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500" b="0" dirty="0">
                <a:solidFill>
                  <a:schemeClr val="tx2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00, 19, 47, 25, dc, 15, f5, 17, e0, e1, 15, 0c, 35 ]</a:t>
            </a:r>
            <a:r>
              <a:rPr lang="en-US" altLang="ko-KR" sz="150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ko-KR" altLang="en-US" sz="1500" dirty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73F924-6FF9-4476-BE47-948B46FAFA9C}"/>
              </a:ext>
            </a:extLst>
          </p:cNvPr>
          <p:cNvSpPr txBox="1"/>
          <p:nvPr/>
        </p:nvSpPr>
        <p:spPr>
          <a:xfrm>
            <a:off x="5755341" y="3547901"/>
            <a:ext cx="478224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 err="1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genSalt</a:t>
            </a:r>
            <a:r>
              <a:rPr lang="ko-KR" altLang="en-US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 </a:t>
            </a:r>
            <a:r>
              <a:rPr lang="en-US" altLang="ko-KR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salt </a:t>
            </a:r>
            <a:r>
              <a:rPr lang="ko-KR" altLang="en-US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구하고</a:t>
            </a:r>
            <a:r>
              <a:rPr lang="en-US" altLang="ko-KR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500" dirty="0" err="1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deriveKey</a:t>
            </a:r>
            <a:r>
              <a:rPr lang="ko-KR" altLang="en-US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 </a:t>
            </a:r>
            <a:r>
              <a:rPr lang="en-US" altLang="ko-KR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key </a:t>
            </a:r>
            <a:r>
              <a:rPr lang="ko-KR" altLang="en-US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구한다</a:t>
            </a:r>
            <a:r>
              <a:rPr lang="en-US" altLang="ko-KR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5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849C95-7365-40FD-84B4-20C184E51D21}"/>
              </a:ext>
            </a:extLst>
          </p:cNvPr>
          <p:cNvSpPr txBox="1"/>
          <p:nvPr/>
        </p:nvSpPr>
        <p:spPr>
          <a:xfrm>
            <a:off x="6001873" y="3991701"/>
            <a:ext cx="478224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AES-CBC </a:t>
            </a:r>
            <a:r>
              <a:rPr lang="ko-KR" altLang="en-US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모드 설정</a:t>
            </a:r>
            <a:r>
              <a:rPr lang="en-US" altLang="ko-KR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key</a:t>
            </a:r>
            <a:r>
              <a:rPr lang="ko-KR" altLang="en-US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iv </a:t>
            </a:r>
            <a:r>
              <a:rPr lang="ko-KR" altLang="en-US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삽입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3B1A3B-9CB9-467F-AB35-3964C170935B}"/>
              </a:ext>
            </a:extLst>
          </p:cNvPr>
          <p:cNvSpPr txBox="1"/>
          <p:nvPr/>
        </p:nvSpPr>
        <p:spPr>
          <a:xfrm>
            <a:off x="6474689" y="4429379"/>
            <a:ext cx="478224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암호문 디코딩</a:t>
            </a:r>
            <a:endParaRPr lang="ko-KR" altLang="en-US" sz="15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F32F2E-8012-463F-80D9-652BD51EF7E5}"/>
              </a:ext>
            </a:extLst>
          </p:cNvPr>
          <p:cNvSpPr txBox="1"/>
          <p:nvPr/>
        </p:nvSpPr>
        <p:spPr>
          <a:xfrm>
            <a:off x="6474689" y="4704585"/>
            <a:ext cx="478224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복호화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0C1F41-63F8-43DC-B15F-5998AD68C8A7}"/>
              </a:ext>
            </a:extLst>
          </p:cNvPr>
          <p:cNvSpPr txBox="1"/>
          <p:nvPr/>
        </p:nvSpPr>
        <p:spPr>
          <a:xfrm>
            <a:off x="6474689" y="4945381"/>
            <a:ext cx="478224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pkcs5 padding</a:t>
            </a:r>
            <a:r>
              <a:rPr lang="ko-KR" altLang="en-US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없애기</a:t>
            </a:r>
          </a:p>
        </p:txBody>
      </p:sp>
    </p:spTree>
    <p:extLst>
      <p:ext uri="{BB962C8B-B14F-4D97-AF65-F5344CB8AC3E}">
        <p14:creationId xmlns:p14="http://schemas.microsoft.com/office/powerpoint/2010/main" val="2276617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6E162D4-7AF4-4C07-BEBD-E25E9E6E2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82" y="1960740"/>
            <a:ext cx="11810035" cy="1998755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4AFCD54-7A0D-4F7D-81AC-9694259DA26F}"/>
              </a:ext>
            </a:extLst>
          </p:cNvPr>
          <p:cNvSpPr/>
          <p:nvPr/>
        </p:nvSpPr>
        <p:spPr>
          <a:xfrm>
            <a:off x="0" y="0"/>
            <a:ext cx="12192000" cy="89763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B954A2-B9AB-4BBB-BB72-90F65CFEA021}"/>
              </a:ext>
            </a:extLst>
          </p:cNvPr>
          <p:cNvSpPr txBox="1"/>
          <p:nvPr/>
        </p:nvSpPr>
        <p:spPr>
          <a:xfrm>
            <a:off x="236725" y="171817"/>
            <a:ext cx="8260887" cy="553998"/>
          </a:xfrm>
          <a:prstGeom prst="rect">
            <a:avLst/>
          </a:prstGeom>
          <a:noFill/>
          <a:ln w="57150"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30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KakaoTalk</a:t>
            </a:r>
            <a:r>
              <a:rPr lang="en-US" altLang="ko-KR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메시지 복호화</a:t>
            </a:r>
            <a:endParaRPr lang="en-US" altLang="ko-KR" sz="3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1F131A7-7E33-4FC3-8E3C-25D044FE766D}"/>
              </a:ext>
            </a:extLst>
          </p:cNvPr>
          <p:cNvSpPr/>
          <p:nvPr/>
        </p:nvSpPr>
        <p:spPr>
          <a:xfrm>
            <a:off x="504054" y="3049129"/>
            <a:ext cx="8073342" cy="2178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3CD01F-5873-4159-B6BF-4795CEEDFD6B}"/>
              </a:ext>
            </a:extLst>
          </p:cNvPr>
          <p:cNvSpPr txBox="1"/>
          <p:nvPr/>
        </p:nvSpPr>
        <p:spPr>
          <a:xfrm>
            <a:off x="504054" y="4188290"/>
            <a:ext cx="6101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id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“64081481”</a:t>
            </a:r>
          </a:p>
          <a:p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name = “F0mUhaZ1F8H7xwF4a8NhWA==“</a:t>
            </a:r>
            <a:endParaRPr lang="ko-KR" altLang="en-US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E960BD-6E15-4A6E-9676-705812BE5ED6}"/>
              </a:ext>
            </a:extLst>
          </p:cNvPr>
          <p:cNvSpPr txBox="1"/>
          <p:nvPr/>
        </p:nvSpPr>
        <p:spPr>
          <a:xfrm>
            <a:off x="236725" y="1206122"/>
            <a:ext cx="68586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KakaoTalk2.db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friends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테이블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id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따른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name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복호화하기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7D7599C-8A61-4870-849B-A24E88209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989" y="5254063"/>
            <a:ext cx="3966576" cy="1088864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7FC2A12-CD11-41B8-A39E-7A606D4D76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2427" y="5651878"/>
            <a:ext cx="928266" cy="400115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9656814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2B41BC29-C224-48E0-B5C7-BB418191B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411" y="1635509"/>
            <a:ext cx="11055752" cy="211123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4AFCD54-7A0D-4F7D-81AC-9694259DA26F}"/>
              </a:ext>
            </a:extLst>
          </p:cNvPr>
          <p:cNvSpPr/>
          <p:nvPr/>
        </p:nvSpPr>
        <p:spPr>
          <a:xfrm>
            <a:off x="0" y="0"/>
            <a:ext cx="12192000" cy="89763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B954A2-B9AB-4BBB-BB72-90F65CFEA021}"/>
              </a:ext>
            </a:extLst>
          </p:cNvPr>
          <p:cNvSpPr txBox="1"/>
          <p:nvPr/>
        </p:nvSpPr>
        <p:spPr>
          <a:xfrm>
            <a:off x="236725" y="171817"/>
            <a:ext cx="8260887" cy="553998"/>
          </a:xfrm>
          <a:prstGeom prst="rect">
            <a:avLst/>
          </a:prstGeom>
          <a:noFill/>
          <a:ln w="57150"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30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KakaoTalk</a:t>
            </a:r>
            <a:r>
              <a:rPr lang="en-US" altLang="ko-KR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메시지 복호화</a:t>
            </a:r>
            <a:endParaRPr lang="en-US" altLang="ko-KR" sz="3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1F131A7-7E33-4FC3-8E3C-25D044FE766D}"/>
              </a:ext>
            </a:extLst>
          </p:cNvPr>
          <p:cNvSpPr/>
          <p:nvPr/>
        </p:nvSpPr>
        <p:spPr>
          <a:xfrm>
            <a:off x="768399" y="3098863"/>
            <a:ext cx="6604675" cy="2028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3CD01F-5873-4159-B6BF-4795CEEDFD6B}"/>
              </a:ext>
            </a:extLst>
          </p:cNvPr>
          <p:cNvSpPr txBox="1"/>
          <p:nvPr/>
        </p:nvSpPr>
        <p:spPr>
          <a:xfrm>
            <a:off x="696411" y="3903325"/>
            <a:ext cx="6101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user_id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“64081481”</a:t>
            </a:r>
          </a:p>
          <a:p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message = “</a:t>
            </a:r>
            <a:r>
              <a:rPr lang="en-US" altLang="ko-KR" b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jJ3RntpFg9oTyopySFJ5Dg==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endParaRPr lang="ko-KR" altLang="en-US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E960BD-6E15-4A6E-9676-705812BE5ED6}"/>
              </a:ext>
            </a:extLst>
          </p:cNvPr>
          <p:cNvSpPr txBox="1"/>
          <p:nvPr/>
        </p:nvSpPr>
        <p:spPr>
          <a:xfrm>
            <a:off x="514463" y="1109591"/>
            <a:ext cx="68586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KakaoTalk.db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chat_logs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테이블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message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복호화하기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4A48AEA-A202-43FF-979C-4B27C0487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399" y="5144762"/>
            <a:ext cx="3884624" cy="1065312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D59B1C5-70E1-4B74-A29B-2DDABEF570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4151" y="5377445"/>
            <a:ext cx="911953" cy="370964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4679748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4AFCD54-7A0D-4F7D-81AC-9694259DA26F}"/>
              </a:ext>
            </a:extLst>
          </p:cNvPr>
          <p:cNvSpPr/>
          <p:nvPr/>
        </p:nvSpPr>
        <p:spPr>
          <a:xfrm>
            <a:off x="0" y="0"/>
            <a:ext cx="12192000" cy="89763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B954A2-B9AB-4BBB-BB72-90F65CFEA021}"/>
              </a:ext>
            </a:extLst>
          </p:cNvPr>
          <p:cNvSpPr txBox="1"/>
          <p:nvPr/>
        </p:nvSpPr>
        <p:spPr>
          <a:xfrm>
            <a:off x="236725" y="171817"/>
            <a:ext cx="8260887" cy="553998"/>
          </a:xfrm>
          <a:prstGeom prst="rect">
            <a:avLst/>
          </a:prstGeom>
          <a:noFill/>
          <a:ln w="57150"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30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KakaoTalk</a:t>
            </a:r>
            <a:r>
              <a:rPr lang="en-US" altLang="ko-KR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메시지 복호화</a:t>
            </a:r>
            <a:endParaRPr lang="en-US" altLang="ko-KR" sz="3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6F1C3E-0676-4BA5-AC82-23C7F2B3A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75" y="1983616"/>
            <a:ext cx="11591250" cy="2288883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118C00-C234-434D-B010-BAC6D987D132}"/>
              </a:ext>
            </a:extLst>
          </p:cNvPr>
          <p:cNvSpPr txBox="1"/>
          <p:nvPr/>
        </p:nvSpPr>
        <p:spPr>
          <a:xfrm>
            <a:off x="433440" y="1403970"/>
            <a:ext cx="68586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KakaoTalk.db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chat_rooms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테이블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last_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message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복호화하기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2B351D-8723-4031-9010-2E893D9C8E16}"/>
              </a:ext>
            </a:extLst>
          </p:cNvPr>
          <p:cNvSpPr/>
          <p:nvPr/>
        </p:nvSpPr>
        <p:spPr>
          <a:xfrm>
            <a:off x="578113" y="3318782"/>
            <a:ext cx="11313512" cy="2577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F0E78AB-C615-4E64-8EE4-C60ACFB94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36" y="5550987"/>
            <a:ext cx="3400425" cy="95250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8D316A6-160B-46EC-AAC8-EBCEF0F3FE50}"/>
              </a:ext>
            </a:extLst>
          </p:cNvPr>
          <p:cNvSpPr txBox="1"/>
          <p:nvPr/>
        </p:nvSpPr>
        <p:spPr>
          <a:xfrm>
            <a:off x="578113" y="4450078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members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없다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나와의 채팅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user_id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“64081481”</a:t>
            </a:r>
          </a:p>
          <a:p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last_message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= “</a:t>
            </a:r>
            <a:r>
              <a:rPr lang="en-US" altLang="ko-KR" b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Fh4dzVSAwYb3M68yeeWUlw==“</a:t>
            </a:r>
            <a:endParaRPr lang="ko-KR" altLang="en-US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7764CDC-2B0B-4481-BB82-7C5431D63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4309" y="5770062"/>
            <a:ext cx="818414" cy="38767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436929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650B6B2-4E71-4541-92C0-3B5CC6746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305" y="1697633"/>
            <a:ext cx="9251576" cy="229880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94CBD4D-8118-4A1B-BA7C-5F047949C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305" y="4215835"/>
            <a:ext cx="5651768" cy="201905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7385EC9-E1AE-4D22-9416-35C1C247484D}"/>
              </a:ext>
            </a:extLst>
          </p:cNvPr>
          <p:cNvSpPr/>
          <p:nvPr/>
        </p:nvSpPr>
        <p:spPr>
          <a:xfrm>
            <a:off x="0" y="0"/>
            <a:ext cx="12192000" cy="89763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953A6B-EE29-44FE-BF83-FC3FF56D370D}"/>
              </a:ext>
            </a:extLst>
          </p:cNvPr>
          <p:cNvSpPr txBox="1"/>
          <p:nvPr/>
        </p:nvSpPr>
        <p:spPr>
          <a:xfrm>
            <a:off x="236725" y="171817"/>
            <a:ext cx="8260887" cy="553998"/>
          </a:xfrm>
          <a:prstGeom prst="rect">
            <a:avLst/>
          </a:prstGeom>
          <a:noFill/>
          <a:ln w="57150"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30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Nox</a:t>
            </a:r>
            <a:r>
              <a:rPr lang="ko-KR" altLang="en-US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0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adb</a:t>
            </a:r>
            <a:r>
              <a:rPr lang="en-US" altLang="ko-KR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이용하여</a:t>
            </a:r>
            <a:r>
              <a:rPr lang="en-US" altLang="ko-KR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앱 데이터 추출</a:t>
            </a:r>
            <a:endParaRPr lang="en-US" altLang="ko-KR" sz="3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3FDC4D-0602-4CC9-BD5D-83BD168D12F3}"/>
              </a:ext>
            </a:extLst>
          </p:cNvPr>
          <p:cNvSpPr txBox="1"/>
          <p:nvPr/>
        </p:nvSpPr>
        <p:spPr>
          <a:xfrm>
            <a:off x="705852" y="1108907"/>
            <a:ext cx="4106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시스템 설정에서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‘ROOT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켜기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‘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체크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8B8710B-F1E9-4E8D-BF44-FA31AA05CE58}"/>
              </a:ext>
            </a:extLst>
          </p:cNvPr>
          <p:cNvSpPr/>
          <p:nvPr/>
        </p:nvSpPr>
        <p:spPr>
          <a:xfrm>
            <a:off x="9494463" y="1697633"/>
            <a:ext cx="214313" cy="2208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A472DA1-0AD2-49DB-BF81-D0B6A4BE646F}"/>
              </a:ext>
            </a:extLst>
          </p:cNvPr>
          <p:cNvSpPr/>
          <p:nvPr/>
        </p:nvSpPr>
        <p:spPr>
          <a:xfrm>
            <a:off x="2878510" y="5057983"/>
            <a:ext cx="940455" cy="3029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7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4AFCD54-7A0D-4F7D-81AC-9694259DA26F}"/>
              </a:ext>
            </a:extLst>
          </p:cNvPr>
          <p:cNvSpPr/>
          <p:nvPr/>
        </p:nvSpPr>
        <p:spPr>
          <a:xfrm>
            <a:off x="0" y="0"/>
            <a:ext cx="12192000" cy="89763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B954A2-B9AB-4BBB-BB72-90F65CFEA021}"/>
              </a:ext>
            </a:extLst>
          </p:cNvPr>
          <p:cNvSpPr txBox="1"/>
          <p:nvPr/>
        </p:nvSpPr>
        <p:spPr>
          <a:xfrm>
            <a:off x="236725" y="171817"/>
            <a:ext cx="8260887" cy="553998"/>
          </a:xfrm>
          <a:prstGeom prst="rect">
            <a:avLst/>
          </a:prstGeom>
          <a:noFill/>
          <a:ln w="57150"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30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Nox</a:t>
            </a:r>
            <a:r>
              <a:rPr lang="ko-KR" altLang="en-US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0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adb</a:t>
            </a:r>
            <a:r>
              <a:rPr lang="en-US" altLang="ko-KR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이용하여</a:t>
            </a:r>
            <a:r>
              <a:rPr lang="en-US" altLang="ko-KR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앱 데이터 추출</a:t>
            </a:r>
            <a:endParaRPr lang="en-US" altLang="ko-KR" sz="3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DE17A0-0BD3-447F-BF3A-06487EC5CC89}"/>
              </a:ext>
            </a:extLst>
          </p:cNvPr>
          <p:cNvSpPr txBox="1"/>
          <p:nvPr/>
        </p:nvSpPr>
        <p:spPr>
          <a:xfrm>
            <a:off x="463805" y="1151011"/>
            <a:ext cx="41067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3. USB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디버깅 모드 설정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Tools &gt;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설정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태블릿 정보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8871A5B-B822-4959-B894-60C5C8596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01" y="2246159"/>
            <a:ext cx="6885832" cy="3912595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18117E-3593-4161-B8B4-9E8E6B84433E}"/>
              </a:ext>
            </a:extLst>
          </p:cNvPr>
          <p:cNvSpPr txBox="1"/>
          <p:nvPr/>
        </p:nvSpPr>
        <p:spPr>
          <a:xfrm>
            <a:off x="7708230" y="3556125"/>
            <a:ext cx="41968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빌드번호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연타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 ‘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개발자가 되셨습니다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‘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라고 뜨면 멈춘다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40B8DC4-72FE-46F4-9085-CB5199816F49}"/>
              </a:ext>
            </a:extLst>
          </p:cNvPr>
          <p:cNvSpPr/>
          <p:nvPr/>
        </p:nvSpPr>
        <p:spPr>
          <a:xfrm>
            <a:off x="560901" y="5555533"/>
            <a:ext cx="3778017" cy="6032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968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4AFCD54-7A0D-4F7D-81AC-9694259DA26F}"/>
              </a:ext>
            </a:extLst>
          </p:cNvPr>
          <p:cNvSpPr/>
          <p:nvPr/>
        </p:nvSpPr>
        <p:spPr>
          <a:xfrm>
            <a:off x="0" y="0"/>
            <a:ext cx="12192000" cy="89763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B954A2-B9AB-4BBB-BB72-90F65CFEA021}"/>
              </a:ext>
            </a:extLst>
          </p:cNvPr>
          <p:cNvSpPr txBox="1"/>
          <p:nvPr/>
        </p:nvSpPr>
        <p:spPr>
          <a:xfrm>
            <a:off x="236725" y="171817"/>
            <a:ext cx="8260887" cy="553998"/>
          </a:xfrm>
          <a:prstGeom prst="rect">
            <a:avLst/>
          </a:prstGeom>
          <a:noFill/>
          <a:ln w="57150"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30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Nox</a:t>
            </a:r>
            <a:r>
              <a:rPr lang="ko-KR" altLang="en-US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0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adb</a:t>
            </a:r>
            <a:r>
              <a:rPr lang="en-US" altLang="ko-KR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이용하여</a:t>
            </a:r>
            <a:r>
              <a:rPr lang="en-US" altLang="ko-KR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앱 데이터 추출</a:t>
            </a:r>
            <a:endParaRPr lang="en-US" altLang="ko-KR" sz="3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F4C014-3FF9-4853-B10A-E55670648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900" y="3202741"/>
            <a:ext cx="5805236" cy="2063438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DE17A0-0BD3-447F-BF3A-06487EC5CC89}"/>
              </a:ext>
            </a:extLst>
          </p:cNvPr>
          <p:cNvSpPr txBox="1"/>
          <p:nvPr/>
        </p:nvSpPr>
        <p:spPr>
          <a:xfrm>
            <a:off x="365194" y="1244566"/>
            <a:ext cx="5094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3. USB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디버깅 모드 설정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뒤로 가면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‘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개발자 옵션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’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나타난다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개발자 옵션에서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USB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디버깅 모드를 설정한다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88B7F6B-36CB-4B28-A7D0-ACDE3BB1B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94" y="2721017"/>
            <a:ext cx="5617697" cy="3206181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D83C773-8363-4C05-99ED-D2A81BBC452A}"/>
              </a:ext>
            </a:extLst>
          </p:cNvPr>
          <p:cNvSpPr/>
          <p:nvPr/>
        </p:nvSpPr>
        <p:spPr>
          <a:xfrm>
            <a:off x="365194" y="4967165"/>
            <a:ext cx="1373959" cy="4295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17E54B3-174C-497D-B66F-F4811E168AE3}"/>
              </a:ext>
            </a:extLst>
          </p:cNvPr>
          <p:cNvSpPr/>
          <p:nvPr/>
        </p:nvSpPr>
        <p:spPr>
          <a:xfrm>
            <a:off x="6221794" y="4324107"/>
            <a:ext cx="5805236" cy="3733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208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4AFCD54-7A0D-4F7D-81AC-9694259DA26F}"/>
              </a:ext>
            </a:extLst>
          </p:cNvPr>
          <p:cNvSpPr/>
          <p:nvPr/>
        </p:nvSpPr>
        <p:spPr>
          <a:xfrm>
            <a:off x="0" y="0"/>
            <a:ext cx="12192000" cy="89763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B954A2-B9AB-4BBB-BB72-90F65CFEA021}"/>
              </a:ext>
            </a:extLst>
          </p:cNvPr>
          <p:cNvSpPr txBox="1"/>
          <p:nvPr/>
        </p:nvSpPr>
        <p:spPr>
          <a:xfrm>
            <a:off x="236725" y="171817"/>
            <a:ext cx="8260887" cy="553998"/>
          </a:xfrm>
          <a:prstGeom prst="rect">
            <a:avLst/>
          </a:prstGeom>
          <a:noFill/>
          <a:ln w="57150"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30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Nox</a:t>
            </a:r>
            <a:r>
              <a:rPr lang="ko-KR" altLang="en-US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0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adb</a:t>
            </a:r>
            <a:r>
              <a:rPr lang="en-US" altLang="ko-KR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이용하여</a:t>
            </a:r>
            <a:r>
              <a:rPr lang="en-US" altLang="ko-KR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앱 데이터 추출</a:t>
            </a:r>
            <a:endParaRPr lang="en-US" altLang="ko-KR" sz="3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056342-072A-4E9E-86B0-AA53BC2A8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09" y="2695882"/>
            <a:ext cx="10379242" cy="26122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82E6E8-F0FF-40BA-AB4C-314B4CAB44AF}"/>
              </a:ext>
            </a:extLst>
          </p:cNvPr>
          <p:cNvSpPr txBox="1"/>
          <p:nvPr/>
        </p:nvSpPr>
        <p:spPr>
          <a:xfrm>
            <a:off x="481261" y="1415775"/>
            <a:ext cx="73807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카카오톡 설치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녹스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앱 스토어에서 카카오톡을 설치하고 로그인하여 데이터를 연동한다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7704D5-2946-4AB4-958E-694124F7C6E4}"/>
              </a:ext>
            </a:extLst>
          </p:cNvPr>
          <p:cNvSpPr/>
          <p:nvPr/>
        </p:nvSpPr>
        <p:spPr>
          <a:xfrm>
            <a:off x="5912930" y="4267917"/>
            <a:ext cx="1088505" cy="9316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749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A777B85-83B0-4FE6-A6CA-125815530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006" y="2695831"/>
            <a:ext cx="6118593" cy="3561736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0BFCDA-4685-407C-A51E-D618A1CBDD9F}"/>
              </a:ext>
            </a:extLst>
          </p:cNvPr>
          <p:cNvSpPr txBox="1"/>
          <p:nvPr/>
        </p:nvSpPr>
        <p:spPr>
          <a:xfrm>
            <a:off x="753751" y="1457972"/>
            <a:ext cx="7995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5. adb.exe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위치 확인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C:\Program Files (x86)\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Nox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\bin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위치에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adb.exe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있는 것을 확인한다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569780F-07D4-4A1A-865A-BCD235A80B13}"/>
              </a:ext>
            </a:extLst>
          </p:cNvPr>
          <p:cNvSpPr/>
          <p:nvPr/>
        </p:nvSpPr>
        <p:spPr>
          <a:xfrm>
            <a:off x="2645428" y="4798007"/>
            <a:ext cx="949419" cy="1594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D5D3D9-9BF5-441E-8DD9-20832D977AC3}"/>
              </a:ext>
            </a:extLst>
          </p:cNvPr>
          <p:cNvSpPr/>
          <p:nvPr/>
        </p:nvSpPr>
        <p:spPr>
          <a:xfrm>
            <a:off x="0" y="0"/>
            <a:ext cx="12192000" cy="89763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788178-C106-432C-968D-2FAFBF90F1C2}"/>
              </a:ext>
            </a:extLst>
          </p:cNvPr>
          <p:cNvSpPr txBox="1"/>
          <p:nvPr/>
        </p:nvSpPr>
        <p:spPr>
          <a:xfrm>
            <a:off x="236725" y="171817"/>
            <a:ext cx="8260887" cy="553998"/>
          </a:xfrm>
          <a:prstGeom prst="rect">
            <a:avLst/>
          </a:prstGeom>
          <a:noFill/>
          <a:ln w="57150"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30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Nox</a:t>
            </a:r>
            <a:r>
              <a:rPr lang="ko-KR" altLang="en-US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0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adb</a:t>
            </a:r>
            <a:r>
              <a:rPr lang="en-US" altLang="ko-KR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이용하여</a:t>
            </a:r>
            <a:r>
              <a:rPr lang="en-US" altLang="ko-KR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앱 데이터 추출</a:t>
            </a:r>
            <a:endParaRPr lang="en-US" altLang="ko-KR" sz="3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8831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D54BB56-8131-4DE9-A5F6-77E3A5738C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1" r="31335"/>
          <a:stretch/>
        </p:blipFill>
        <p:spPr>
          <a:xfrm>
            <a:off x="677401" y="2430411"/>
            <a:ext cx="6198528" cy="3630706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ACC786C-82DC-4578-9601-2E3DEC135984}"/>
              </a:ext>
            </a:extLst>
          </p:cNvPr>
          <p:cNvSpPr/>
          <p:nvPr/>
        </p:nvSpPr>
        <p:spPr>
          <a:xfrm>
            <a:off x="0" y="0"/>
            <a:ext cx="12192000" cy="89763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19A5B2-087E-4B1E-AFDC-0A033CAEF9B1}"/>
              </a:ext>
            </a:extLst>
          </p:cNvPr>
          <p:cNvSpPr txBox="1"/>
          <p:nvPr/>
        </p:nvSpPr>
        <p:spPr>
          <a:xfrm>
            <a:off x="236725" y="171817"/>
            <a:ext cx="8260887" cy="553998"/>
          </a:xfrm>
          <a:prstGeom prst="rect">
            <a:avLst/>
          </a:prstGeom>
          <a:noFill/>
          <a:ln w="57150"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30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Nox</a:t>
            </a:r>
            <a:r>
              <a:rPr lang="ko-KR" altLang="en-US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0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adb</a:t>
            </a:r>
            <a:r>
              <a:rPr lang="en-US" altLang="ko-KR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이용하여</a:t>
            </a:r>
            <a:r>
              <a:rPr lang="en-US" altLang="ko-KR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앱 데이터 추출</a:t>
            </a:r>
            <a:endParaRPr lang="en-US" altLang="ko-KR" sz="3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A79861-E18F-4086-8F03-AD6AE0306CF8}"/>
              </a:ext>
            </a:extLst>
          </p:cNvPr>
          <p:cNvSpPr txBox="1"/>
          <p:nvPr/>
        </p:nvSpPr>
        <p:spPr>
          <a:xfrm>
            <a:off x="592386" y="1362517"/>
            <a:ext cx="7995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6.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adb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이용하여 앱 데이터 추출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F76A36-9C91-4E23-B228-AE7F4578E2C3}"/>
              </a:ext>
            </a:extLst>
          </p:cNvPr>
          <p:cNvSpPr txBox="1"/>
          <p:nvPr/>
        </p:nvSpPr>
        <p:spPr>
          <a:xfrm>
            <a:off x="7267405" y="3539718"/>
            <a:ext cx="456095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cmd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실행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arenR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adb.exe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위치로 이동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cd C:\Program Files (x86)\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Nox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\bin</a:t>
            </a:r>
          </a:p>
          <a:p>
            <a:pPr marL="342900" indent="-342900">
              <a:buAutoNum type="arabicParenR" startAt="3"/>
            </a:pP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녹스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장치 연결 확인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adb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devices</a:t>
            </a: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4)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adb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shell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들어가기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5) ls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어떤 파일 있는지 확인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AF381CB-1113-4742-92F5-A292B3C8D546}"/>
              </a:ext>
            </a:extLst>
          </p:cNvPr>
          <p:cNvSpPr/>
          <p:nvPr/>
        </p:nvSpPr>
        <p:spPr>
          <a:xfrm>
            <a:off x="3011667" y="4146432"/>
            <a:ext cx="771440" cy="2024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4EAE27-835E-4850-8C9F-1B2BF0629358}"/>
              </a:ext>
            </a:extLst>
          </p:cNvPr>
          <p:cNvSpPr/>
          <p:nvPr/>
        </p:nvSpPr>
        <p:spPr>
          <a:xfrm>
            <a:off x="2993737" y="3437335"/>
            <a:ext cx="966773" cy="2047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45B01FA-2E53-4FF4-8AFA-388F1E668642}"/>
              </a:ext>
            </a:extLst>
          </p:cNvPr>
          <p:cNvSpPr/>
          <p:nvPr/>
        </p:nvSpPr>
        <p:spPr>
          <a:xfrm>
            <a:off x="1765572" y="3112439"/>
            <a:ext cx="2707816" cy="2047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1A014C-20B6-4B87-B525-FBC9EF60D56F}"/>
              </a:ext>
            </a:extLst>
          </p:cNvPr>
          <p:cNvSpPr txBox="1"/>
          <p:nvPr/>
        </p:nvSpPr>
        <p:spPr>
          <a:xfrm>
            <a:off x="7437735" y="2493164"/>
            <a:ext cx="3893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nox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앱플레이어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실행 중인 상태에서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2431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9E54B664-98CA-4E70-A2F5-D0A6F3BDA5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971"/>
          <a:stretch/>
        </p:blipFill>
        <p:spPr>
          <a:xfrm>
            <a:off x="381349" y="2225036"/>
            <a:ext cx="2945679" cy="46437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85E1051-C9CD-4887-8727-96D298164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50" y="2996966"/>
            <a:ext cx="5899057" cy="3392154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ACC786C-82DC-4578-9601-2E3DEC135984}"/>
              </a:ext>
            </a:extLst>
          </p:cNvPr>
          <p:cNvSpPr/>
          <p:nvPr/>
        </p:nvSpPr>
        <p:spPr>
          <a:xfrm>
            <a:off x="0" y="0"/>
            <a:ext cx="12192000" cy="89763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19A5B2-087E-4B1E-AFDC-0A033CAEF9B1}"/>
              </a:ext>
            </a:extLst>
          </p:cNvPr>
          <p:cNvSpPr txBox="1"/>
          <p:nvPr/>
        </p:nvSpPr>
        <p:spPr>
          <a:xfrm>
            <a:off x="236725" y="171817"/>
            <a:ext cx="8260887" cy="553998"/>
          </a:xfrm>
          <a:prstGeom prst="rect">
            <a:avLst/>
          </a:prstGeom>
          <a:noFill/>
          <a:ln w="57150"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30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Nox</a:t>
            </a:r>
            <a:r>
              <a:rPr lang="ko-KR" altLang="en-US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0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adb</a:t>
            </a:r>
            <a:r>
              <a:rPr lang="en-US" altLang="ko-KR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이용하여</a:t>
            </a:r>
            <a:r>
              <a:rPr lang="en-US" altLang="ko-KR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앱 데이터 추출</a:t>
            </a:r>
            <a:endParaRPr lang="en-US" altLang="ko-KR" sz="3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A79861-E18F-4086-8F03-AD6AE0306CF8}"/>
              </a:ext>
            </a:extLst>
          </p:cNvPr>
          <p:cNvSpPr txBox="1"/>
          <p:nvPr/>
        </p:nvSpPr>
        <p:spPr>
          <a:xfrm>
            <a:off x="381350" y="1378141"/>
            <a:ext cx="7995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6.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adb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이용하여 앱 데이터 추출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F76A36-9C91-4E23-B228-AE7F4578E2C3}"/>
              </a:ext>
            </a:extLst>
          </p:cNvPr>
          <p:cNvSpPr txBox="1"/>
          <p:nvPr/>
        </p:nvSpPr>
        <p:spPr>
          <a:xfrm>
            <a:off x="6522861" y="3946166"/>
            <a:ext cx="5588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6) data/data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이동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앱 패키지 저장 장소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7)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com.kakao.talk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카카오톡 패키지 이름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있는지 확인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AF381CB-1113-4742-92F5-A292B3C8D546}"/>
              </a:ext>
            </a:extLst>
          </p:cNvPr>
          <p:cNvSpPr/>
          <p:nvPr/>
        </p:nvSpPr>
        <p:spPr>
          <a:xfrm>
            <a:off x="3505081" y="5284951"/>
            <a:ext cx="1291036" cy="2047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4EAE27-835E-4850-8C9F-1B2BF0629358}"/>
              </a:ext>
            </a:extLst>
          </p:cNvPr>
          <p:cNvSpPr/>
          <p:nvPr/>
        </p:nvSpPr>
        <p:spPr>
          <a:xfrm>
            <a:off x="1810396" y="2225036"/>
            <a:ext cx="1516632" cy="2043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362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806</Words>
  <Application>Microsoft Office PowerPoint</Application>
  <PresentationFormat>와이드스크린</PresentationFormat>
  <Paragraphs>129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4" baseType="lpstr">
      <vt:lpstr>나눔스퀘어라운드 Regular</vt:lpstr>
      <vt:lpstr>Arial</vt:lpstr>
      <vt:lpstr>맑은 고딕</vt:lpstr>
      <vt:lpstr>나눔스퀘어</vt:lpstr>
      <vt:lpstr>배달의민족 도현</vt:lpstr>
      <vt:lpstr>Wingdings</vt:lpstr>
      <vt:lpstr>나눔스퀘어 ExtraBold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(정보보안암호수학과)김수빈</dc:creator>
  <cp:lastModifiedBy>김수빈</cp:lastModifiedBy>
  <cp:revision>17</cp:revision>
  <dcterms:created xsi:type="dcterms:W3CDTF">2021-04-04T11:11:37Z</dcterms:created>
  <dcterms:modified xsi:type="dcterms:W3CDTF">2021-04-29T17:19:05Z</dcterms:modified>
</cp:coreProperties>
</file>