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05:59:21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 24575,'-2'0'0,"-1"1"0,1 0 0,-1 0 0,1 0 0,0 0 0,-1 0 0,1 0 0,0 1 0,-4 2 0,0 0 0,-135 100 0,59-40 0,65-52-106,-4 3 226,-31 29-1,46-38-268,0 0-1,1 0 0,0 1 0,0 0 0,1 0 0,0 0 1,0 0-1,0 1 0,-2 9 0,2-3-6676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05:59:34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614 878 24575,'-1'13'0,"0"-1"0,0 1 0,-2 0 0,0 0 0,-7 19 0,-29 60 0,23-57 0,-1 5 0,8-16 0,-2 0 0,-26 42 0,30-59 0,3-9 0,2-15 0,5-6 0,1 0 0,2 0 0,13-36 0,-7 26 0,120-312 0,-93 243 0,27-58 0,-59 151 0,-7 9 0,0 0 0,0 0 0,1 0 0,-1 0 0,0 0 0,0 0 0,0 0 0,0 0 0,1 0 0,-1 0 0,0 0 0,0 0 0,0 0 0,0 0 0,0 0 0,1 0 0,-1 1 0,0-1 0,0 0 0,0 0 0,0 0 0,0 0 0,0 0 0,1 0 0,-1 0 0,0 1 0,0-1 0,0 0 0,0 0 0,0 0 0,0 0 0,0 1 0,0-1 0,0 0 0,0 0 0,4 26 0,0 68 0,-14 172 0,-44 94 0,41-290 0,-43 127 0,54-193 0,1 1 0,-1-1 0,0 1 0,-1-1 0,1 0 0,-4 4 0,6-7 0,0-1 0,0 0 0,-1 0 0,1 0 0,0 0 0,0 1 0,0-1 0,-1 0 0,1 0 0,0 0 0,0 0 0,-1 0 0,1 0 0,0 1 0,0-1 0,-1 0 0,1 0 0,0 0 0,0 0 0,-1 0 0,1 0 0,0 0 0,0 0 0,-1 0 0,1 0 0,0 0 0,0 0 0,-1-1 0,-5-7 0,3-6 0,0 1 0,1-1 0,0 0 0,1 0 0,1-20 0,-1 8 0,3-512 0,3 441 0,32-165 0,-36 257 0,1-8 0,-9 30 0,-205 494 0,179-435 0,-8 25 0,39-95 0,1-3 0,2-7 0,2-3 0,40-100 0,31-84 0,174-471 0,-228 616 0,-13 37 0,-7 9 0,0 0 0,0 0 0,1 0 0,-1 0 0,0 0 0,0 0 0,0 0 0,0 0 0,1 0 0,-1 0 0,0 0 0,0 0 0,0 0 0,0 0 0,1 0 0,-1 0 0,0 0 0,0 0 0,0 1 0,0-1 0,0 0 0,1 0 0,-1 0 0,0 0 0,0 0 0,0 0 0,0 0 0,0 1 0,0-1 0,1 0 0,-1 0 0,0 0 0,0 0 0,0 0 0,0 1 0,0-1 0,0 0 0,0 0 0,2 7 0,-1-1 0,1 1 0,-2-1 0,1 13 0,0 441-287,-3-364-67,2-93 349,-8 228-150,3-160 171,-15 78 0,14-129-16,6-20 0,0 0 0,0 0 0,0 0 0,0 0 0,0 1 0,0-1 0,0 0 0,0 0 0,0 0 0,0 0 0,0 0 0,0 0 0,0 0 0,0 0 0,0 0 0,0 1 0,0-1 0,0 0 0,0 0 0,0 0 0,0 0 0,0 0 0,0 0 0,0 0 0,-1 0 0,1 0 0,0 0 0,0 0 0,0 0 0,0 0 0,0 0 0,0 0 0,0 0 0,0 1 0,0-1 0,0 0 0,-1 0 0,1 0 0,0 0 0,0 0 0,0 0 0,0 0 0,0 0 0,0 0 0,0 0 0,0-1 0,-1 1 0,1 0 0,0 0 0,0 0 0,0 0 0,0 0 0,0 0 0,0 0 0,0 0 0,0 0 0,0 0 0,0 0 0,0 0 0,-1 0 0,1 0 0,0 0 0,0 0 0,0-1 0,0 1 0,0 0 0,-5-34 0,-4-431 0,11 328 0,-1 48 171,1 29 128,-7-75 0,2 125-299,-1 12 0,-5 19 0,8-18 0,-83 267 0,40-121 0,20-71 0,-93 286 0,109-345 0,8-19 0,0 0 0,0 0 0,0-1 0,0 1 0,-1 0 0,1 0 0,0 0 0,0 0 0,0 0 0,0 0 0,0 0 0,0 0 0,0 0 0,0 0 0,0 0 0,0 0 0,0 0 0,0 0 0,0 0 0,0 0 0,0 0 0,0 0 0,0 0 0,0 0 0,0 0 0,0 0 0,0 0 0,-1 0 0,1 0 0,0 0 0,0-1 0,0 1 0,0 0 0,0 0 0,0 1 0,0-1 0,0 0 0,0 0 0,0 0 0,0 0 0,0 0 0,0 0 0,0 0 0,0 0 0,0 0 0,-1 0 0,1 0 0,0 0 0,0 0 0,0 0 0,0 0 0,0 0 0,0 0 0,0 0 0,0 0 0,0 0 0,0 0 0,0 0 0,0 0 0,0 0 0,0 0 0,0 0 0,0 1 0,0-1 0,0 0 0,0 0 0,0 0 0,0 0 0,0-14 0,7-33 0,2 0 0,23-74 0,-12 54 0,115-404 0,-117 416 0,-17 55 0,-1-1 0,0 0 0,1 0 0,-1 0 0,0 1 0,1-1 0,-1 0 0,1 1 0,-1-1 0,1 0 0,-1 1 0,1-1 0,-1 0 0,1 1 0,1-1 0,-2 1 0,0 0 0,1 0 0,-1 0 0,0 0 0,0 0 0,1 0 0,-1 0 0,0 1 0,0-1 0,0 0 0,1 0 0,-1 0 0,0 0 0,0 1 0,0-1 0,1 0 0,-1 0 0,0 1 0,0-1 0,0 0 0,0 0 0,0 1 0,1-1 0,-1 0 0,0 0 0,0 1 0,0-1 0,0 0 0,0 1 0,4 32 0,-4-32 0,-1 233 0,-18 5 0,13-168 0,-11 82 0,12-127 0,5-26 0,0 0 0,0 0 0,0 0 0,0 0 0,0 0 0,0 0 0,0-1 0,0 1 0,0 0 0,-1 0 0,1 0 0,0 0 0,0 0 0,0 0 0,0 0 0,0 0 0,0 0 0,0 0 0,0-1 0,0 1 0,0 0 0,0 0 0,0 0 0,0 0 0,0 0 0,-1 0 0,1 0 0,0 0 0,0 0 0,0 0 0,0 0 0,0 0 0,0 0 0,0 0 0,0 0 0,0 0 0,-1 0 0,1 0 0,0 0 0,0 0 0,0 0 0,0 0 0,0 0 0,0 0 0,0 0 0,0 0 0,0 0 0,-1 0 0,1 0 0,0 0 0,0 0 0,0 0 0,0 0 0,0 1 0,0-1 0,-4-45 0,4 24 0,-4-82 0,14-141 0,-3 214 0,-4 27 0,1 9 0,0 11 0,-1 1 0,0-1 0,-1 1 0,-1 0 0,-1 23 0,0 0 0,2 397 0,-2-417 0,0-40 0,25-518 0,41-3 0,-65 535 0,3-19 0,-4 24 0,0 0 0,0 0 0,0 0 0,1 0 0,-1 0 0,0 0 0,0 0 0,0 0 0,0 0 0,0 0 0,0 0 0,0 0 0,0 0 0,0 0 0,0 0 0,0 0 0,0 1 0,0-1 0,0 0 0,0 0 0,0 0 0,0 0 0,0 0 0,0 0 0,1 0 0,-1 0 0,0 0 0,0 0 0,0-1 0,0 1 0,0 0 0,0 0 0,0 0 0,0 0 0,0 0 0,0 0 0,0 0 0,0 0 0,0 0 0,0 0 0,0 0 0,0 0 0,0 0 0,0 0 0,0 0 0,0 0 0,0 0 0,0 0 0,0 0 0,1 0 0,0 16 0,0 58 5,-9 83-1,-19 80-107,25-221 80,-93 643-563,91-641 586,1-38 0,-11-732 718,14 640-733,0 83 15,0 36 0,0 50 0,1 643 0,-1-639 0,2-46 0,0-11 0,7-22 0,9-48 0,17-122 0,-26 127 0,-3 30 0,-3 29 0,0 8 0,2 14 0,16 222 0,-19-206 0,0 0 0,0-32 0,0-8 0,3-32 0,-1 1 0,-2-55 0,-1 44 0,0 10 0,-1 31 0,0 8 0,0 50 0,0-29 0,1 41 0,1-25 0,-3 1 0,-8 68 0,9-109 0,0 0 0,0 0 0,0 0 0,0 0 0,0 0 0,0 0 0,0 0 0,-1 0 0,1 0 0,0 0 0,0 0 0,0 0 0,0 0 0,0 0 0,0 0 0,0 0 0,0 0 0,0 0 0,0 1 0,0-1 0,0 0 0,0 0 0,0 0 0,0 0 0,0 0 0,0 0 0,0 0 0,-1 0 0,1 0 0,0 0 0,0 0 0,0 0 0,0 0 0,0 0 0,0 0 0,0 0 0,0 0 0,0 0 0,0 1 0,-1-15 0,12-142 0,-8 123 0,58-499-722,33-3 666,-77 463 56,-16 68 0,1 0 0,-1 0 0,0 0 0,1 0 0,3-5 0,-5 9 0,0 0 0,0 0 0,0 0 0,0 0 0,0-1 0,0 1 0,0 0 0,0 0 0,0 0 0,1 0 0,-1 0 0,0 0 0,0 0 0,0 0 0,0 0 0,0 0 0,0 0 0,0 0 0,1 0 0,-1 0 0,0 0 0,0 0 0,0 0 0,0 0 0,0 0 0,0 0 0,1 0 0,-1 0 0,0 0 0,0 0 0,0 0 0,0 0 0,0 0 0,0 0 0,0 0 0,1 0 0,-1 0 0,0 0 0,0 0 0,0 0 0,0 0 0,0 0 0,0 0 0,0 1 0,0-1 0,0 0 0,1 0 0,-1 0 0,0 0 0,0 0 0,0 0 0,0 0 0,0 1 0,4 17 0,1 40 0,-3 0 0,-10 109 0,4-103 0,-45 535 0,48-586-38,-4 39 446,-21 96 0,22-140-408,1-13 0,0-19 0,-1-292 0,5 206 0,-1 13 0,8-259 0,-5 336 0,-3 20 0,0 0 0,0 0 0,0 0 0,0 0 0,0 0 0,0 0 0,0 0 0,0 0 0,0 0 0,0 0 0,0 0 0,0 1 0,0-1 0,1 0 0,-1 0 0,0 0 0,0 0 0,0 0 0,0 0 0,0 0 0,0 0 0,0 0 0,0 0 0,0 0 0,0 0 0,0 0 0,0 0 0,0 0 0,0 0 0,0 0 0,1 0 0,-1-1 0,0 1 0,0 0 0,0 0 0,0 0 0,0 0 0,0 0 0,0 0 0,0 0 0,0 0 0,0 0 0,0 0 0,0 0 0,0 0 0,0 0 0,0 0 0,5 35 0,12 530 0,-16-475 0,-1-84 0,-6 252 0,2-232 0,4-26 0,0 0 0,0 0 0,0 0 0,0 0 0,0 0 0,0 0 0,0 0 0,0 0 0,0 0 0,0 0 0,0 0 0,0 0 0,0 0 0,0 0 0,0 0 0,0 0 0,0 0 0,0 0 0,0 0 0,-1 0 0,1 0 0,0 0 0,0 0 0,0 0 0,0 0 0,0 0 0,0 0 0,0 0 0,0 0 0,0 0 0,0 0 0,0 0 0,0 0 0,0 0 0,0 0 0,0 0 0,0 0 0,0 0 0,0 0 0,0 0 0,0 0 0,0 0 0,0 0 0,0 0 0,0 0 0,0 1 0,-2-17 0,-4-337 0,7 233 0,-1-137 0,0 250 0,-2-14 0,0 23 0,-2 15 0,-78 431 0,13-72 0,56-314 0,8-46 0,5-16 0,0 0 0,0 0 0,0 0 0,0 0 0,0 0 0,0 0 0,0 0 0,0 1 0,0-1 0,0 0 0,-1 0 0,1 0 0,0 0 0,0 0 0,0 0 0,0 0 0,0 0 0,0 0 0,0 0 0,0 0 0,0 0 0,0 0 0,0 0 0,0 1 0,0-1 0,0 0 0,0 0 0,-1 0 0,1 0 0,0 0 0,0 0 0,0 0 0,0 0 0,0 0 0,0 0 0,0 0 0,0 0 0,0 0 0,0 0 0,0 0 0,-1 0 0,1 0 0,0 0 0,0 0 0,0 0 0,0 0 0,0 0 0,0 0 0,0 0 0,0 0 0,0 0 0,0-1 0,0 1 0,-1 0 0,1 0 0,0 0 0,0 0 0,0 0 0,0 0 0,0 0 0,0 0 0,0 0 0,0 0 0,0 0 0,-4-28 0,3-401 0,4 270 0,-2 137 0,1 29 0,2 42 0,3 252 0,-3-77 0,-2-199 0,-2-25 0,0 0 0,0 0 0,0 1 0,0-1 0,0 0 0,0 0 0,0 0 0,0 0 0,1 0 0,-1 0 0,0 0 0,0 0 0,0 0 0,0 0 0,0 0 0,0 1 0,0-1 0,0 0 0,0 0 0,0 0 0,0 0 0,0 0 0,0 0 0,0 0 0,0 0 0,0 0 0,1 0 0,-1 0 0,0 0 0,0 0 0,0 0 0,0 0 0,0 0 0,0 0 0,0 0 0,0 0 0,0 0 0,0 0 0,0 0 0,1 0 0,-1 0 0,0 0 0,0 0 0,0 0 0,0 0 0,0 0 0,0 0 0,0 0 0,0 0 0,0 0 0,0 0 0,1 0 0,-1 0 0,0 0 0,0 0 0,0 0 0,0 0 0,0 0 0,0 0 0,0-1 0,6-12 0,6-29 0,11-84 0,-14 66 0,40-257 0,-36 255 0,-7 48 0,-6 14 0,0 0 0,0 0 0,0 0 0,0 0 0,1 0 0,-1 0 0,0 0 0,0 0 0,0 0 0,0 0 0,1 0 0,-1 0 0,0 0 0,0 0 0,0 0 0,0 0 0,0 1 0,1-1 0,-1 0 0,0 0 0,0 0 0,0 0 0,0 0 0,0 1 0,0-1 0,0 0 0,0 0 0,0 0 0,0 0 0,1 0 0,-1 1 0,0-1 0,0 0 0,0 0 0,0 0 0,0 0 0,0 1 0,0-1 0,0 0 0,0 0 0,3 32 0,-3 15 0,-1-1 0,-9 51 0,-24 94 0,24-145 0,10-45 0,0 0 0,0 0 0,0 1 0,-1-1 0,1 0 0,0 0 0,-1 0 0,1 0 0,-1 0 0,1 0 0,-1 0 0,1 0 0,-2 1 0,1-2 0,1-1 0,-1 0 0,1 0 0,-1 0 0,1 1 0,0-1 0,-1 0 0,1 0 0,0 0 0,0 0 0,0 0 0,0 1 0,0-1 0,0 0 0,0 0 0,0-2 0,0-66 0,16-117 0,-10 134 0,0 16 0,-6 37 0,0-1 0,0 0 0,0 0 0,0 0 0,0 0 0,0 0 0,0 0 0,0 0 0,1 0 0,-1 1 0,0-1 0,0 0 0,0 0 0,0 0 0,0 0 0,0 0 0,1 0 0,-1 0 0,0 0 0,0 0 0,0 0 0,0 0 0,0 0 0,1 0 0,-1 0 0,0 0 0,0 0 0,0 0 0,0 0 0,0 0 0,1 0 0,-1 0 0,0 0 0,0 0 0,0 0 0,0-1 0,0 1 0,0 0 0,0 0 0,1 0 0,-1 0 0,0 0 0,0 0 0,0 0 0,0 0 0,0-1 0,0 1 0,0 0 0,0 0 0,0 0 0,0 0 0,0 0 0,1-1 0,1 12 0,1-1 0,-2 1 0,1 0 0,-1 18 0,0-9 0,6 296 0,-4-355 0,11-44 0,-3 17 0,4-32 0,-15 97 0,0 1 0,0-1 0,0 1 0,0-1 0,0 0 0,0 1 0,1-1 0,-1 0 0,0 1 0,0-1 0,0 1 0,1-1 0,-1 0 0,0 1 0,1-1 0,-1 1 0,0-1 0,1 1 0,-1-1 0,1 1 0,-1 0 0,0-1 0,1 1 0,0-1 0,0 2 0,-1 0 0,1 0 0,0 0 0,-1 0 0,1 0 0,-1 0 0,1 0 0,-1 1 0,0-1 0,0 0 0,1 0 0,-1 3 0,7 64 0,-3 128 0,-5-123 0,2-45 0,-1-9 0,0 0 0,-1-1 0,-6 36 0,5-52 0,0-8 0,-1-11 0,-1-242 0,4 132 0,-9 616 0,6-463 0,2-25 0,0-7 0,0-50 0,63-1142-1288,-58 1173 1288,-3 53 0,-1 489 598,-2-169 92,2-392-690,8-237 0,-8 276 0,1-1 0,0 0 0,0 1 0,1-1 0,1-6 0,-3 12 0,1 0 0,-1 0 0,0 0 0,0 0 0,0-1 0,0 1 0,0 0 0,0 0 0,0 0 0,0 0 0,0 0 0,0-1 0,0 1 0,1 0 0,-1 0 0,0 0 0,0 0 0,0 0 0,0 0 0,0 0 0,0 0 0,1 0 0,-1-1 0,0 1 0,0 0 0,0 0 0,0 0 0,1 0 0,-1 0 0,0 0 0,0 0 0,0 0 0,0 0 0,0 0 0,1 0 0,-1 0 0,0 0 0,0 0 0,0 0 0,1 1 0,4 8 0,3 18 0,-2 1 0,0 0 0,-2 0 0,1 48 0,-3-40 0,8 232 0,-8-179 0,1-44 0,-3-44 0,0 0 0,1 0 0,-1 0 0,0 0 0,0 0 0,0 0 0,1 0 0,-1 0 0,1 0 0,-1 0 0,1-1 0,-1 1 0,2 2 0,-2-3 0,0 0 0,0 0 0,1 0 0,-1 0 0,0 0 0,0 0 0,1 0 0,-1 0 0,0 0 0,0 0 0,1 0 0,-1 0 0,0 0 0,0 0 0,1 0 0,-1 0 0,0 0 0,0 0 0,0 0 0,1 0 0,-1-1 0,0 1 0,0 0 0,0 0 0,1 0 0,-1 0 0,0 0 0,0-1 0,0 1 0,0 0 0,1 0 0,-1 0 0,0-1 0,12-22 0,-8 13 0,-1 1 0,0 0 0,0 0 0,1-9 0,-4 17 0,0-1 0,1 1 0,-1-1 0,0 1 0,0-1 0,0 1 0,0-1 0,0 1 0,0-1 0,-1 1 0,1-1 0,-1 1 0,1-1 0,-1 1 0,1-1 0,-1 1 0,0 0 0,1-1 0,-1 1 0,0 0 0,0 0 0,0 0 0,0-1 0,-2-1 0,-25-9 0,24 11 0,1 0 0,0 0 0,0-1 0,0 1 0,0 0 0,1-1 0,-1 0 0,0 0 0,1 0 0,-1 0 0,1 0 0,-1 0 0,1-1 0,0 1 0,-2-4 0,2 2 0,0 0 0,1 1 0,-1-1 0,1 0 0,0 0 0,0 0 0,1 0 0,-1 0 0,1 0 0,0 0 0,0 0 0,0 0 0,0 0 0,1 0 0,0 0 0,0 0 0,0 0 0,0 0 0,0 0 0,1 0 0,0 1 0,2-5 0,-4 8 0,0 0 0,0 0 0,0 0 0,0 0 0,0 1 0,0-1 0,0 0 0,0 0 0,0 0 0,0 0 0,0 0 0,0 0 0,0 0 0,0 0 0,0 0 0,0 0 0,0 0 0,0 0 0,0 0 0,0 0 0,0 0 0,0 0 0,0 0 0,0 0 0,0 0 0,0 0 0,0 0 0,0 0 0,0 0 0,0 0 0,0 0 0,1 0 0,-1 0 0,0 0 0,0 0 0,0 0 0,0 0 0,0 0 0,0 1 0,0-1 0,0 0 0,0 0 0,0 0 0,0-1 0,0 1 0,0 0 0,0 0 0,0 0 0,0 0 0,0 0 0,0 0 0,0 0 0,0 0 0,-1 9 0,-5 12 0,-2-8 0,-19 25 0,19-25 0,25-23 0,286-184 0,-284 182 0,-8 5 0,-1 1 0,1 0 0,0 0 0,1 1 0,-1 0 0,17-3 0,-28 8 0,0-1 0,0 1 0,1 0 0,-1 0 0,0 0 0,0 0 0,1 0 0,-1 0 0,0 0 0,0 0 0,1 0 0,-1 0 0,0 0 0,1 0 0,-1 0 0,0 0 0,1 0 0,-1 0 0,0 0 0,0 0 0,1 0 0,-1 0 0,0 0 0,0 0 0,1 1 0,-1-1 0,0 0 0,0 0 0,1 0 0,-1 1 0,0-1 0,0 0 0,0 0 0,1 0 0,-1 1 0,0-1 0,0 0 0,0 0 0,0 1 0,0-1 0,1 0 0,-1 0 0,0 1 0,0-1 0,0 0 0,0 1 0,0-1 0,0 0 0,0 1 0,0-1 0,0 0 0,0 0 0,0 1 0,0-1 0,0 0 0,0 1 0,-1-1 0,1 0 0,0 0 0,0 1 0,0-1 0,0 0 0,-3 6 0,0 0 0,0 0 0,0-1 0,0 1 0,-1-1 0,-7 8 0,-35 34 0,35-37 0,-69 61 0,-2-4 0,-3-4 0,-144 83 0,219-141 0,0 1 0,-17 5 0,26-11 0,1 0 0,-1 0 0,1 1 0,-1-1 0,1 0 0,-1 0 0,1 0 0,-1 0 0,1 0 0,-1 0 0,1 0 0,-1 0 0,1 0 0,-1 0 0,0 0 0,1 0 0,-1 0 0,1 0 0,-1-1 0,1 1 0,-1-1 0,0 1 0,1 0 0,0-1 0,0 1 0,0 0 0,0-1 0,0 1 0,-1-1 0,1 1 0,0 0 0,0-1 0,0 1 0,0-1 0,0 1 0,0 0 0,0-1 0,0 1 0,1-1 0,-1 1 0,0 0 0,0-1 0,0 0 0,13-22 0,10-6 0,1 0 0,49-43 0,-38 39 0,-35 32 0,2-1 0,0 0 0,0 1 0,0-1 0,0 0 0,-1-1 0,1 1 0,0-2 0,-2 3 0,1 1 0,-1 0 0,0 0 0,0-1 0,0 1 0,0 0 0,0-1 0,0 1 0,0 0 0,0 0 0,0-1 0,0 1 0,0 0 0,0 0 0,0-1 0,0 1 0,-1 0 0,1 0 0,0-1 0,0 1 0,0 0 0,0 0 0,0 0 0,0-1 0,-1 1 0,1 0 0,0 0 0,0 0 0,-1-1 0,-13-2 0,-15 3 0,-1 2 0,1 1 0,0 2 0,-29 8 0,6-2 0,-162 29 0,200-39 0,10-4 0,5 2 0,-1-1 0,1 1 0,0 0 0,0 0 0,1 0 0,-1-1 0,0 1 0,0 0 0,0 0 0,1 1 0,-1-1 0,3-1 0,17-10 0,1 0 0,40-14 0,54-10 0,-99 30 0,46-12 0,0 2 0,1 3 0,86-6 0,-144 18 0,0 1 0,0 0 0,0 1 0,0 0 0,7 1 0,-12-2 0,0 0 0,-1 1 0,1-1 0,0 0 0,-1 0 0,1 1 0,0-1 0,-1 0 0,1 1 0,0-1 0,-1 0 0,1 1 0,-1-1 0,1 1 0,-1-1 0,1 1 0,-1-1 0,1 1 0,-1 0 0,0-1 0,1 1 0,-1-1 0,0 1 0,1 0 0,-1-1 0,0 1 0,0 0 0,0 0 0,0-1 0,1 1 0,-1 0 0,0-1 0,0 1 0,0 0 0,-1 0 0,1-1 0,0 1 0,0 0 0,0-1 0,0 1 0,-1 0 0,1-1 0,0 1 0,-1 0 0,1-1 0,0 1 0,-1-1 0,1 1 0,-1-1 0,1 1 0,-2 0 0,-4 8 0,-1-1 0,-1-1 0,1 1 0,-2-1 0,1 0 0,0-1 0,-1 0 0,-11 5 0,-81 37 0,94-45 0,-158 58 0,313-110 0,-91 32 0,142-44 0,-183 56 0,28-13 0,-33 9 0,-11 9 0,0-1 0,0 1 0,0 0 0,0 0 0,-1-1 0,1 1 0,0 0 0,0 0 0,0-1 0,0 1 0,0 0 0,0 0 0,0-1 0,0 1 0,0 0 0,-1 0 0,1-1 0,0 1 0,0 0 0,0 0 0,0 0 0,-1 0 0,1-1 0,0 1 0,0 0 0,-1 0 0,1 0 0,0 0 0,0 0 0,0 0 0,-1-1 0,1 1 0,0 0 0,-1 0 0,-7-1 0,-1-1 0,1 1 0,0 1 0,-1-1 0,-8 2 0,-339 24-449,116-5 53,122-18 396,113-2 0,0 0 0,0 0 0,0-1 0,0 0 0,1 0 0,-1 0 0,0 0 0,-7-4 0,11 5 0,1-1 0,0 1 0,-1 0 0,1 0 0,0-1 0,-1 1 0,1 0 0,0-1 0,0 1 0,-1 0 0,1-1 0,0 1 0,0 0 0,0-1 0,-1 1 0,1-1 0,0 1 0,0-1 0,0 1 0,0 0 0,0-1 0,0 1 0,0-1 0,0 1 0,0-1 0,0 1 0,0 0 0,0-1 0,0 1 0,0-1 0,0 1 0,0 0 0,1-1 0,0-1 0,0 0 0,1 0 0,0 0 0,-1 0 0,1 0 0,0 1 0,0-1 0,0 1 0,4-3 0,13-7 0,1 1 0,34-12 0,337-98-570,13 29-579,-225 56 1278,-61 19 385,-87 17-394,-30 1-102,-7 2-17,-54 15-12,-91 15 11,-681 98-2264,715-116 2546,-62 7 168,59-12-337,110-10-113,0 0 0,0-1 0,-18-3 0,28 3 0,0 0 0,-1 0 0,1 0 0,0 0 0,0 0 0,0 0 0,0 0 0,-1 0 0,1 0 0,0 0 0,0 0 0,0 0 0,0 0 0,-1 0 0,1 0 0,0 0 0,0 0 0,0 0 0,0-1 0,0 1 0,0 0 0,-1 0 0,1 0 0,0 0 0,0 0 0,0 0 0,0-1 0,0 1 0,0 0 0,0 0 0,0 0 0,0 0 0,0-1 0,-1 1 0,1 0 0,0 0 0,0 0 0,0 0 0,0-1 0,0 1 0,0 0 0,0 0 0,0 0 0,1 0 0,-1-1 0,0 1 0,0 0 0,13-10 0,7 1 0,1 1 0,41-10 0,62-8 0,84-6 19,701-54 231,-786 86 366,-119 0-599,1 0 1,-1 1-1,0-1 1,0 1-1,0 0 1,1 0-1,-1 1 1,0-1-1,-1 1 1,7 3-1,-9-5-18,-1 1 1,0-1-1,1 1 0,-1-1 0,1 1 1,-1-1-1,0 1 0,1-1 0,-1 1 1,0-1-1,0 1 0,1-1 0,-1 1 1,0 0-1,0-1 0,0 1 0,0-1 1,0 1-1,0 0 0,0-1 1,0 1-1,0-1 0,0 1 0,0 0 1,0 0-1,-1 1-1,0 0 0,0 0 1,0 0-1,-1 0 0,1 0 0,0 0 1,-1 0-1,1-1 0,-1 1 0,-2 1 1,-8 6 1,0 0 0,-1-1 0,-26 12 0,-296 118-631,-14-25 0,61-38 968,275-73 1,1 0-1,-1-1 0,-20-1 1,33 0-323,-1 0 1,0 0 0,0 0-1,0 0 1,0 0 0,0 0-1,0 0 1,1-1 0,-1 1 0,0 0-1,0-1 1,0 1 0,1-1-1,-1 1 1,0-1 0,0 1-1,1-1 1,-1 1 0,0-2 0,1 2-14,-1-1 0,1 1 0,0-1 1,0 1-1,0-1 0,0 1 0,0-1 1,0 1-1,0-1 0,0 1 0,0-1 1,1 1-1,-1-1 0,0 1 0,0-1 1,0 1-1,0-1 0,1 1 1,-1-1-1,0 1 0,1-1 0,0 0 1,3-3-10,0-1 1,0 1 0,1 0 0,5-4 0,-10 8 8,40-27 3,0 2 0,59-27 0,94-30 1156,124-26-926,-315 108-235,-4 0 0,-13 4 0,-21 9 0,26-7 0,-20 11 0,30-16 0,-1-1 0,1 0 0,-1 1 0,1-1 0,-1 0 0,1 0 0,-1 0 0,1 1 0,-1-1 0,1 0 0,-1 0 0,1 0 0,-1 0 0,1 0 0,-1 0 0,1 0 0,-1 0 0,1 0 0,-1 0 0,1 0 0,-1 0 0,1-1 0,-1 1 0,1 0 0,-1 0 0,1 0 0,-1-1 0,1 1 0,-1 0 0,1-1 0,0 1 0,-1 0 0,1-1 0,-1 1 0,1-1 0,0 1 0,0 0 0,-1-1 0,1 1 0,0-1 0,0 1 0,-1-1 0,1 1 0,0-1 0,0 1 0,0-2 0,-1-4 0,1 0 0,0 0 0,0 0 0,1 0 0,0 0 0,0 0 0,0 0 0,1 0 0,3-9 0,28-54 0,-23 51 0,27-62 0,-33 69 0,0-1 0,-2 1 0,1-1 0,-1 1 0,0-18 0,-3-120 0,-1 46 0,0 84 0,2 20 0,-1 0 0,0 0 0,1 1 0,-1-1 0,1 0 0,-1 0 0,1 1 0,-1-1 0,1 1 0,0-1 0,0 0 0,0 1 0,0-1 0,0 2 0,-112 550-263,-50-8-130,102-373 393,-35 123 0,91-281-5,4-30 119,12-45 57,2 1 0,28-75 1,-17 60-139,174-691-511,-103 176 382,-95 581 96,-1 6 0,0 0 0,0 1 0,0-1 0,0 1 0,1-1 0,-1 0 0,1 1 0,0-1 0,0 1 0,0 0 0,1-3 0,3 17 96,6 46 165,7 101 1,-11 64-327,-7-205 85,-17 415-377,7-350 267,-4-1 1,-3-1-1,-33 94 1,40-150 89,8-23 0,6-15 0,13-30 0,32-61 0,246-392-254,35 16-26,-310 450 278,31-40-1,-48 66 3,0 0 0,0 0 0,0 0 0,1 1 0,-1-1 0,1 1 0,6-4 0,-10 7 0,0 0 0,1 0 0,-1 0 0,0-1 0,1 1 0,-1 0 0,0 0 0,1 0 0,-1 0 0,1 0 0,-1 0 0,0 0 0,1 0 0,-1 0 0,0 0 0,1 0 0,-1 0 0,1 0 0,-1 1 0,0-1 0,1 0 0,-1 0 0,0 0 0,1 0 0,-1 1 0,1-1 0,-1 1 0,1 0 0,0 0 0,-1 0 0,1 0 0,-1 0 0,1 0 0,-1 0 0,0 0 0,1 0 0,-1 0 0,0 0 0,1 2 0,-1 8 0,0 1 0,0-1 0,-1 0 0,-3 16 0,-28 121-35,-60 168 1,-153 358 23,205-584 24,38-86-13,0 0 1,0 0-1,0 0 0,-1-1 1,1 1-1,-1-1 1,0 0-1,-5 5 0,7-8 0,1 1 0,0-1 0,0 0 0,-1 0 0,1 0 0,0 0 0,-1 0 0,1 0 0,0 1 0,0-1 0,-1 0 0,1 0 0,0 0 0,0 0 0,-1 0 0,1 0 0,0 0 0,-1 0 0,1 0 0,0-1 0,0 1 0,-1 0 0,1 0 0,0 0 0,-1 0 0,1 0 0,0 0 0,0-1 0,-1 1 0,-4-12 0,4 2 0,0-1 0,0 1 0,1-1 0,2-15 0,9-50 0,98-372 1318,-130 507-1318,-47 97 0,46-110 0,-14 31 0,-3-2 0,-63 91 0,98-160 0,0 0 0,-1 0 0,0 0 0,-1-1 0,1 0 0,-7 5 0,11-10 0,0 1 0,1 0 0,-1-1 0,0 1 0,0-1 0,0 0 0,1 1 0,-1-1 0,0 0 0,0 1 0,0-1 0,0 0 0,1 0 0,-1 0 0,0 0 0,0 0 0,0 0 0,0 0 0,0 0 0,0 0 0,0 0 0,1 0 0,-1 0 0,0-1 0,0 1 0,0 0 0,0-1 0,1 1 0,-1-1 0,0 1 0,0-1 0,1 1 0,-1-1 0,0 1 0,1-1 0,-1 0 0,0 1 0,1-1 0,-1 0 0,1 1 0,-1-2 0,-2-4 0,1 1 0,0 0 0,1-1 0,-1 0 0,0-8 0,-3-20 0,2 0 0,1 1 0,5-52 0,20-101 0,24-53 0,-30 174 0,38-95 0,-54 158 0,-1 0 0,1 1 0,-1-1 0,1 0 0,0 1 0,0-1 0,-1 1 0,1-1 0,0 1 0,1-1 0,-1 1 0,0-1 0,0 1 0,2-2 0,-2 5 0,-1 1 0,1-1 0,-1 0 0,0 0 0,0 0 0,0 1 0,0-1 0,-1 0 0,1 0 0,0 0 0,-1 1 0,-1 1 0,-12 53 0,-2-1 0,-31 70 0,-63 106 0,-13-17 0,117-205 0,-1-1 0,0 0 0,-16 14 0,22-22 0,0 0 0,0 0 0,0 0 0,0-1 0,0 1 0,0 0 0,0-1 0,0 1 0,-1-1 0,1 1 0,0-1 0,0 0 0,0 1 0,-1-1 0,1 0 0,-3 0 0,4 0 0,-1 0 0,0 0 0,0-1 0,1 1 0,-1 0 0,0-1 0,0 1 0,1-1 0,-1 1 0,0-1 0,1 1 0,-1-1 0,1 0 0,-1 1 0,1-1 0,-1 1 0,1-1 0,-1 0 0,0-1 0,-1-5 0,-1 1 0,2-1 0,-1 0 0,0 0 0,1-8 0,0 13 0,-4-48 4,2-91-1,15-56-79,-9 161 27,4-51-248,35-305 4,-36 366 293,-11 47 0,-46 139 39,-7-3 1,-100 192-1,129-296 433,29-53-468,0 0 0,0 1-1,-1-1 1,1 0 0,0 1-1,0-1 1,0 0 0,0 0-1,-1 1 1,1-1 0,0 0-1,0 0 1,-1 0 0,1 1 0,0-1-1,0 0 1,-1 0 0,1 0-1,0 0 1,-1 0 0,1 0-1,0 1 1,0-1 0,-1 0-1,1 0 1,0 0 0,-1 0-1,0-11 12,6-19-15,2-1 0,1 1 0,18-45 0,-21 61 0,239-571-1429,-171 422 1163,95-217-121,-162 364 387,-10 22 0,-17 36-1,-75 153-297,-116 225-618,211-417 916,-161 279 258,154-270 1,-1 0-1,0 0 0,-15 15 1,23-27-240,0 1 1,1 0-1,-1 0 1,0-1-1,0 1 1,0 0 0,-1-1-1,1 1 1,0-1-1,0 1 1,-2 0-1,3-1-16,-1 0 0,1 0 0,0 0 0,-1 0 0,1-1 0,0 1 0,-1 0 0,1 0 0,0 0 0,-1 0 0,1 0 0,0 0 0,-1-1 0,1 1 0,0 0 0,0 0 0,-1 0 0,1-1 0,0 1 0,0 0 0,-1 0 0,1-1 0,0 1 0,0 0 0,0-1 0,-1 1 0,1 0 0,0 0 0,0-1 0,-1-3 14,0 0 0,0 0 0,1 0 0,-1 0 0,1-1 0,0 1-1,0 0 1,0 0 0,1 0 0,1-5 0,12-49 116,-10 42-123,4-12 25,32-114 704,-28 106-450,28-60 0,-40 95-289,1 0 0,-1 0 0,1 0 0,0 0 0,-1 0 0,1 0 0,0 0 0,0 0 0,-1 0 0,1 0 0,0 0 0,1-1 0,-1 2 0,-1 0 0,0 0 0,0 0 0,1 0 0,-1 0 0,0 0 0,0 0 0,0 0 0,1 1 0,-1-1 0,0 0 0,0 0 0,0 0 0,1 0 0,-1 0 0,0 0 0,0 0 0,0 1 0,0-1 0,1 0 0,-1 0 0,0 0 0,0 0 0,0 1 0,0-1 0,0 0 0,0 0 0,1 0 0,-1 1 0,0-1 0,0 0 0,0 0 0,0 0 0,0 1 0,0-1 0,0 0 0,0 1 0,2 28 0,-5 49-1365,1-42-5461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05:59:40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05:59:41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1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7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8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3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5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A850C77-B5E2-4F3B-9F41-978119ED2A57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CEC0D4D-A364-470C-8837-01AE1C085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E56B-B239-599E-33EF-2CA09A410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7400"/>
            <a:ext cx="9144000" cy="1085600"/>
          </a:xfrm>
        </p:spPr>
        <p:txBody>
          <a:bodyPr/>
          <a:lstStyle/>
          <a:p>
            <a:r>
              <a:rPr lang="ko-KR" altLang="en-US"/>
              <a:t>소프트웨어 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FB4B15-A5CA-C985-3F9F-9B243993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742" y="4353864"/>
            <a:ext cx="2524516" cy="479782"/>
          </a:xfrm>
        </p:spPr>
        <p:txBody>
          <a:bodyPr/>
          <a:lstStyle/>
          <a:p>
            <a:r>
              <a:rPr lang="en-US" altLang="ko-KR" dirty="0"/>
              <a:t>202225146 </a:t>
            </a:r>
            <a:r>
              <a:rPr lang="ko-KR" altLang="en-US" dirty="0"/>
              <a:t>김태형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7B3CDDD-9A3A-8845-30EA-F48A3FDA592B}"/>
              </a:ext>
            </a:extLst>
          </p:cNvPr>
          <p:cNvSpPr txBox="1">
            <a:spLocks/>
          </p:cNvSpPr>
          <p:nvPr/>
        </p:nvSpPr>
        <p:spPr>
          <a:xfrm>
            <a:off x="3705726" y="3871117"/>
            <a:ext cx="4269095" cy="47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유니티 엔진을 활용한 게임 개발</a:t>
            </a:r>
          </a:p>
        </p:txBody>
      </p:sp>
    </p:spTree>
    <p:extLst>
      <p:ext uri="{BB962C8B-B14F-4D97-AF65-F5344CB8AC3E}">
        <p14:creationId xmlns:p14="http://schemas.microsoft.com/office/powerpoint/2010/main" val="15340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5EB6D-C923-6D0C-7B8B-6B333647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67753"/>
            <a:ext cx="9872871" cy="5428248"/>
          </a:xfrm>
        </p:spPr>
        <p:txBody>
          <a:bodyPr/>
          <a:lstStyle/>
          <a:p>
            <a:pPr marL="45720" indent="0">
              <a:buNone/>
            </a:pPr>
            <a:r>
              <a:rPr lang="ko-KR" altLang="en-US" dirty="0"/>
              <a:t>주제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sz="1600" dirty="0"/>
              <a:t>유니티 엔진을 활용한 간단한 게임 개발</a:t>
            </a:r>
            <a:endParaRPr lang="en-US" altLang="ko-KR" sz="1600" dirty="0"/>
          </a:p>
          <a:p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플랫폼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sz="1600" dirty="0"/>
              <a:t>Unity</a:t>
            </a:r>
          </a:p>
          <a:p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개발 도구 및 기술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sz="1600" dirty="0"/>
              <a:t>사운드 및 애니메이션을 활용하여 캐릭터 구상</a:t>
            </a:r>
            <a:endParaRPr lang="en-US" altLang="ko-KR" sz="1600" dirty="0"/>
          </a:p>
          <a:p>
            <a:pPr marL="45720" indent="0">
              <a:buNone/>
            </a:pPr>
            <a:r>
              <a:rPr lang="ko-KR" altLang="en-US" sz="1600" dirty="0"/>
              <a:t>다양한 컴포넌트와 스크립트를 적절히 사용하여 맵 구상</a:t>
            </a:r>
            <a:endParaRPr lang="en-US" altLang="ko-KR" sz="1600" dirty="0"/>
          </a:p>
          <a:p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진행상황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sz="1600" dirty="0"/>
              <a:t>전체적인 틀 구상 완료</a:t>
            </a:r>
            <a:endParaRPr lang="en-US" altLang="ko-KR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1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F45B-0B27-42D3-59AC-F9E4552D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A7F447-E6D1-456F-DA2E-38D1955CE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90" t="27544" r="4861" b="7808"/>
          <a:stretch/>
        </p:blipFill>
        <p:spPr>
          <a:xfrm>
            <a:off x="1317458" y="1636295"/>
            <a:ext cx="5568616" cy="4433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8BAA2F1-48FB-68E6-6AD2-18548A192848}"/>
                  </a:ext>
                </a:extLst>
              </p14:cNvPr>
              <p14:cNvContentPartPr/>
              <p14:nvPr/>
            </p14:nvContentPartPr>
            <p14:xfrm>
              <a:off x="6792300" y="5798908"/>
              <a:ext cx="144360" cy="1256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8BAA2F1-48FB-68E6-6AD2-18548A1928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3660" y="5790268"/>
                <a:ext cx="1620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4C76E26-2BFA-616D-62C7-DFE0984BC242}"/>
                  </a:ext>
                </a:extLst>
              </p14:cNvPr>
              <p14:cNvContentPartPr/>
              <p14:nvPr/>
            </p14:nvContentPartPr>
            <p14:xfrm>
              <a:off x="6570900" y="5615668"/>
              <a:ext cx="644760" cy="7542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4C76E26-2BFA-616D-62C7-DFE0984BC2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1900" y="5607028"/>
                <a:ext cx="66240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5399857-5467-F8CF-EC27-AC46FA1BBBF5}"/>
                  </a:ext>
                </a:extLst>
              </p14:cNvPr>
              <p14:cNvContentPartPr/>
              <p14:nvPr/>
            </p14:nvContentPartPr>
            <p14:xfrm>
              <a:off x="8042940" y="3464668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5399857-5467-F8CF-EC27-AC46FA1BBB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33940" y="34560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D2F9D80-7E7C-06B5-6E00-F4DA7DCC5230}"/>
                  </a:ext>
                </a:extLst>
              </p14:cNvPr>
              <p14:cNvContentPartPr/>
              <p14:nvPr/>
            </p14:nvContentPartPr>
            <p14:xfrm>
              <a:off x="5275620" y="3013588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D2F9D80-7E7C-06B5-6E00-F4DA7DCC52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6980" y="3004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0603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11</TotalTime>
  <Words>42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Corbel</vt:lpstr>
      <vt:lpstr>기본</vt:lpstr>
      <vt:lpstr>소프트웨어 전시회</vt:lpstr>
      <vt:lpstr>PowerPoint 프레젠테이션</vt:lpstr>
      <vt:lpstr>진행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전시회</dc:title>
  <dc:creator>김 태형</dc:creator>
  <cp:lastModifiedBy>김 태형</cp:lastModifiedBy>
  <cp:revision>1</cp:revision>
  <dcterms:created xsi:type="dcterms:W3CDTF">2022-07-19T05:48:26Z</dcterms:created>
  <dcterms:modified xsi:type="dcterms:W3CDTF">2022-07-19T06:00:16Z</dcterms:modified>
</cp:coreProperties>
</file>