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1209B-CCB8-44C7-BC8F-37F834A2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F9A94C-E547-450B-8464-E0B12595B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515C87-C217-4563-87DD-B5296551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912931-130B-450D-92AD-81F72913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D5DAF5-4147-4362-8B0A-DC6581FF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34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ED414-A37E-4A30-8E52-A391093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7AA6B9-EE81-4E5D-A99F-EB0757C8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00F6B8-367E-4FF2-8751-CD90EBA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135EC-82BC-46B5-8ABD-A09986A0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36A45F-2D3F-49DF-BDBB-2FDB248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6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63FBEF9-6E1B-4630-9812-A2C60D4FB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9B1691-268C-4455-AACF-E575F7E7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D02123-8788-4FDB-97C3-9AF120DC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196E50-0999-4325-A092-E9017138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F6B772-F67E-421C-95AA-2D385720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3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0F60C-B694-43FD-95B0-7701D4E5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2DFAE-228B-4718-AFCE-E2506BCD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60F227-E6F4-4806-8F0F-475120CE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9817EC-81B1-48BD-94B2-7D76090E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CE0612-6462-4656-9ADB-01A19A45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4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41E53-29C0-4020-B3E8-B095D7D2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C7F391-BBEA-488E-AD34-8D2E15D9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36BEA9-6FF3-4398-8D27-CBB0A7AB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A72480-4424-4E34-BE2A-92396CAA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FFCCEE-F569-47E0-B7B3-5385AD59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8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342A9-DFD1-4028-99C4-B909E79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23F3E-E1C7-4266-8BD3-717533CE7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1D5053-DFF2-46E8-9056-DD4674E6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2E3536-AC35-493C-99EF-0A57671B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DB010B-B271-4956-AEC0-A1A0688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78AD3A6-50B8-45BF-B325-586CFE08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8EA50-3187-419B-B1C6-66FB6B85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F41D5-D398-436A-9E55-9D7747AC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152DE4-EC19-411A-93D0-7DD78582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B418A49-DBE1-4FE0-87E8-AC690D2A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38DD49C-65F9-4886-BB98-67E46C275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EAD96B0-0426-465A-A0A5-4687EBDA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C856B34-70E5-4EC5-8D81-1287C338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643FD1-6ACA-4DFC-A99F-4DCD058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9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C7EF7-E4F5-4DBA-87A6-0E81BE25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201F33-E50E-49DF-BCDE-EBCF25D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171D1A-33C0-473A-9F42-C975F79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9A63EC-399F-44FE-A5F1-3E8F2034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81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6EDC8F-1305-4260-9741-3377DCC6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CEDB9BD-08A9-41EF-A732-2C91765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612DD1-4368-43DD-871B-D0AD227C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66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292C-2341-48BF-994E-2D65557D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E646E-9727-4F9F-9A72-CC670424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1E4A06-276E-4CB1-BC1D-1BB5F8C51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1E0E04-3777-4458-AA6C-34F59F04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9D8F7F-96A5-42EF-9D74-9144E4E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08D7D3-12E6-4A52-94F5-FB8463BE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3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7BFF-5350-44CB-A439-A82F3FF3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17A2A0-5C5A-4598-B00E-4DA152221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3C2536-68DE-48AE-9DEE-E71EAEA9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76F135-9ADD-4BBE-A72C-9F9FF914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711C00-71DF-4512-AB1A-48886165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1A33CE-C976-4AAF-B07F-E89EF096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7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2A9651-C975-43F9-A390-7112B48C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E358F7-BED7-40C5-8651-C042036C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DC3AEE-D881-4BC4-B830-EBD697EFC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D88C-87A2-456A-91C6-137740077F14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D9FAB1-0E9A-4D8C-93E6-27F0F8AE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0CB54F-36C6-401C-852C-3275F7874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966A-031B-424D-AAB0-8805E2CA49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1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FAD1F520-3B06-4728-90D7-06FB9C5D2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8" y="2481044"/>
            <a:ext cx="2745538" cy="1442322"/>
          </a:xfrm>
          <a:prstGeom prst="rect">
            <a:avLst/>
          </a:prstGeom>
        </p:spPr>
      </p:pic>
      <p:sp>
        <p:nvSpPr>
          <p:cNvPr id="31" name="Rechthoek 30">
            <a:extLst>
              <a:ext uri="{FF2B5EF4-FFF2-40B4-BE49-F238E27FC236}">
                <a16:creationId xmlns:a16="http://schemas.microsoft.com/office/drawing/2014/main" id="{99693833-286C-4441-A1AE-307EAAF977C6}"/>
              </a:ext>
            </a:extLst>
          </p:cNvPr>
          <p:cNvSpPr/>
          <p:nvPr/>
        </p:nvSpPr>
        <p:spPr>
          <a:xfrm>
            <a:off x="5712903" y="1306294"/>
            <a:ext cx="5092116" cy="1895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C8E1FE43-BD22-4605-87B0-A11CFBF7C585}"/>
              </a:ext>
            </a:extLst>
          </p:cNvPr>
          <p:cNvSpPr/>
          <p:nvPr/>
        </p:nvSpPr>
        <p:spPr>
          <a:xfrm>
            <a:off x="5712903" y="3302288"/>
            <a:ext cx="5092116" cy="39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71BCAB8F-136B-487E-A22F-9F4795901E4E}"/>
              </a:ext>
            </a:extLst>
          </p:cNvPr>
          <p:cNvSpPr/>
          <p:nvPr/>
        </p:nvSpPr>
        <p:spPr>
          <a:xfrm>
            <a:off x="5712903" y="3796654"/>
            <a:ext cx="5092116" cy="39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E244F0D-0D12-4223-92E1-CF3183437AE1}"/>
              </a:ext>
            </a:extLst>
          </p:cNvPr>
          <p:cNvSpPr/>
          <p:nvPr/>
        </p:nvSpPr>
        <p:spPr>
          <a:xfrm>
            <a:off x="5712903" y="4291020"/>
            <a:ext cx="5092116" cy="39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D72DEC90-F517-44AE-86CA-2EBB0B454C82}"/>
              </a:ext>
            </a:extLst>
          </p:cNvPr>
          <p:cNvSpPr txBox="1"/>
          <p:nvPr/>
        </p:nvSpPr>
        <p:spPr>
          <a:xfrm>
            <a:off x="6069434" y="6065241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Vergroot als je met de muis erover heen gaat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6910A405-609A-4568-A5D4-8BE93D8CE7C8}"/>
              </a:ext>
            </a:extLst>
          </p:cNvPr>
          <p:cNvSpPr/>
          <p:nvPr/>
        </p:nvSpPr>
        <p:spPr>
          <a:xfrm>
            <a:off x="5712903" y="4782717"/>
            <a:ext cx="5092116" cy="39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About us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EB043B4-3A4D-47FF-8C5A-97F2686CE804}"/>
              </a:ext>
            </a:extLst>
          </p:cNvPr>
          <p:cNvSpPr/>
          <p:nvPr/>
        </p:nvSpPr>
        <p:spPr>
          <a:xfrm>
            <a:off x="5712903" y="5274414"/>
            <a:ext cx="5092116" cy="39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3942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25654224-0876-4879-BB53-A4F96C2ED2E6}"/>
              </a:ext>
            </a:extLst>
          </p:cNvPr>
          <p:cNvGrpSpPr/>
          <p:nvPr/>
        </p:nvGrpSpPr>
        <p:grpSpPr>
          <a:xfrm>
            <a:off x="1526796" y="2357305"/>
            <a:ext cx="1812022" cy="2600588"/>
            <a:chOff x="1644242" y="1459684"/>
            <a:chExt cx="1812022" cy="2600588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428F5B62-B0E5-439D-BD01-2C57B699239D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40A18057-5D87-4458-BC56-D78572EFA34B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76C1F00A-988D-4AF6-ABE6-0BF6368B099B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801CD7E1-DCC8-435D-8B2C-5BA764383598}"/>
              </a:ext>
            </a:extLst>
          </p:cNvPr>
          <p:cNvGrpSpPr/>
          <p:nvPr/>
        </p:nvGrpSpPr>
        <p:grpSpPr>
          <a:xfrm>
            <a:off x="4690844" y="2365695"/>
            <a:ext cx="1812022" cy="2600588"/>
            <a:chOff x="1644242" y="1459684"/>
            <a:chExt cx="1812022" cy="2600588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7A17FC4-F488-4033-B1FE-501AFB43BC5F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20D384CA-85AC-4803-9ED6-772DFA0211C8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61337A9B-CCA9-420F-B7E4-045358730D5D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207F3320-1D87-4CC9-85A4-93D4FA34909B}"/>
              </a:ext>
            </a:extLst>
          </p:cNvPr>
          <p:cNvGrpSpPr/>
          <p:nvPr/>
        </p:nvGrpSpPr>
        <p:grpSpPr>
          <a:xfrm>
            <a:off x="8221211" y="2365695"/>
            <a:ext cx="1812022" cy="2600588"/>
            <a:chOff x="1644242" y="1459684"/>
            <a:chExt cx="1812022" cy="2600588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698ED93B-C8B7-48AC-A336-97F2D8C5A7FF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E93B2975-7945-4F69-BDE8-749C88575F6C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FD013CEC-1720-4660-A72F-A279CBE3E983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9CCDF022-F0FA-4AA1-9BDF-D5DFC7341ED7}"/>
              </a:ext>
            </a:extLst>
          </p:cNvPr>
          <p:cNvSpPr/>
          <p:nvPr/>
        </p:nvSpPr>
        <p:spPr>
          <a:xfrm>
            <a:off x="4732789" y="922789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3BCA84D6-0226-406F-B050-667ABB337FB7}"/>
              </a:ext>
            </a:extLst>
          </p:cNvPr>
          <p:cNvSpPr/>
          <p:nvPr/>
        </p:nvSpPr>
        <p:spPr>
          <a:xfrm rot="5400000">
            <a:off x="6339980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1B7E856D-F437-4ECF-AB07-10AC37801F06}"/>
              </a:ext>
            </a:extLst>
          </p:cNvPr>
          <p:cNvSpPr/>
          <p:nvPr/>
        </p:nvSpPr>
        <p:spPr>
          <a:xfrm rot="16356705">
            <a:off x="4199389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E3676301-7F6E-4499-A9CB-9E97695FEC98}"/>
              </a:ext>
            </a:extLst>
          </p:cNvPr>
          <p:cNvSpPr/>
          <p:nvPr/>
        </p:nvSpPr>
        <p:spPr>
          <a:xfrm>
            <a:off x="0" y="9438"/>
            <a:ext cx="12192000" cy="73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27A79B3C-7819-4745-8A3D-AC60B311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" y="89400"/>
            <a:ext cx="1100837" cy="578306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92F9009E-83C7-4F70-86A8-5791CB454387}"/>
              </a:ext>
            </a:extLst>
          </p:cNvPr>
          <p:cNvSpPr/>
          <p:nvPr/>
        </p:nvSpPr>
        <p:spPr>
          <a:xfrm>
            <a:off x="1975607" y="168828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7CA4F82-114A-4711-AB65-948969B0A0E2}"/>
              </a:ext>
            </a:extLst>
          </p:cNvPr>
          <p:cNvSpPr/>
          <p:nvPr/>
        </p:nvSpPr>
        <p:spPr>
          <a:xfrm>
            <a:off x="4455252" y="168825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9F25CEC-375A-4311-9930-94D4C399249E}"/>
              </a:ext>
            </a:extLst>
          </p:cNvPr>
          <p:cNvSpPr/>
          <p:nvPr/>
        </p:nvSpPr>
        <p:spPr>
          <a:xfrm>
            <a:off x="6934898" y="168826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F3FEDE6-B4AD-4F8B-A8F1-56A12CC5EB31}"/>
              </a:ext>
            </a:extLst>
          </p:cNvPr>
          <p:cNvSpPr/>
          <p:nvPr/>
        </p:nvSpPr>
        <p:spPr>
          <a:xfrm>
            <a:off x="9414543" y="168824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</p:spTree>
    <p:extLst>
      <p:ext uri="{BB962C8B-B14F-4D97-AF65-F5344CB8AC3E}">
        <p14:creationId xmlns:p14="http://schemas.microsoft.com/office/powerpoint/2010/main" val="29622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 26">
            <a:extLst>
              <a:ext uri="{FF2B5EF4-FFF2-40B4-BE49-F238E27FC236}">
                <a16:creationId xmlns:a16="http://schemas.microsoft.com/office/drawing/2014/main" id="{392BD3F5-B9DA-47BC-A28E-9CCA590BD390}"/>
              </a:ext>
            </a:extLst>
          </p:cNvPr>
          <p:cNvSpPr/>
          <p:nvPr/>
        </p:nvSpPr>
        <p:spPr>
          <a:xfrm>
            <a:off x="0" y="9438"/>
            <a:ext cx="12192000" cy="73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F354BE00-818B-460F-B128-18DFF55F69F3}"/>
              </a:ext>
            </a:extLst>
          </p:cNvPr>
          <p:cNvGrpSpPr/>
          <p:nvPr/>
        </p:nvGrpSpPr>
        <p:grpSpPr>
          <a:xfrm>
            <a:off x="1526796" y="2357305"/>
            <a:ext cx="1812022" cy="2600588"/>
            <a:chOff x="1644242" y="1459684"/>
            <a:chExt cx="1812022" cy="2600588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4D5234EC-B751-4151-A710-20B572F7D834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46210993-FD8B-481D-8274-0498E757F508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AA673277-F12F-495F-939C-2D25B53AC606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72F48452-5CA6-4444-96F9-AACAB598C268}"/>
              </a:ext>
            </a:extLst>
          </p:cNvPr>
          <p:cNvGrpSpPr/>
          <p:nvPr/>
        </p:nvGrpSpPr>
        <p:grpSpPr>
          <a:xfrm>
            <a:off x="4690844" y="2365695"/>
            <a:ext cx="1812022" cy="2600588"/>
            <a:chOff x="1644242" y="1459684"/>
            <a:chExt cx="1812022" cy="2600588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BFC40C0-688F-480D-9883-4C58E7081474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5F0C2FA1-5408-4D32-9F75-D65F6BFE81E5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F0C681F0-B3DE-4DC7-99BA-A6A6A3FB7EFE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3B46D912-87A4-4E2F-A425-BF5B80DBB353}"/>
              </a:ext>
            </a:extLst>
          </p:cNvPr>
          <p:cNvGrpSpPr/>
          <p:nvPr/>
        </p:nvGrpSpPr>
        <p:grpSpPr>
          <a:xfrm>
            <a:off x="8221211" y="2365695"/>
            <a:ext cx="1812022" cy="2600588"/>
            <a:chOff x="1644242" y="1459684"/>
            <a:chExt cx="1812022" cy="2600588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0BCABB6-17C6-435D-ADA3-DF8A523D77B1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962CC28D-F670-4B32-9EAE-BAA028EAA15F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FA4C7A20-96F4-4D5B-8022-4C0F0B25F86C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430BCD32-8E52-4BAE-95AC-0F757C158687}"/>
              </a:ext>
            </a:extLst>
          </p:cNvPr>
          <p:cNvSpPr/>
          <p:nvPr/>
        </p:nvSpPr>
        <p:spPr>
          <a:xfrm>
            <a:off x="4732789" y="922789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FBC375E4-82B0-4B72-851B-CBF4E014D84F}"/>
              </a:ext>
            </a:extLst>
          </p:cNvPr>
          <p:cNvSpPr/>
          <p:nvPr/>
        </p:nvSpPr>
        <p:spPr>
          <a:xfrm rot="5400000">
            <a:off x="6339980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2BC84DC2-D15B-4138-BD60-29BE6C086B62}"/>
              </a:ext>
            </a:extLst>
          </p:cNvPr>
          <p:cNvSpPr/>
          <p:nvPr/>
        </p:nvSpPr>
        <p:spPr>
          <a:xfrm rot="16356705">
            <a:off x="4199389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97841B45-BF34-47DF-8CEB-BCEC25C5B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" y="89400"/>
            <a:ext cx="1100837" cy="578306"/>
          </a:xfrm>
          <a:prstGeom prst="rect">
            <a:avLst/>
          </a:prstGeom>
        </p:spPr>
      </p:pic>
      <p:sp>
        <p:nvSpPr>
          <p:cNvPr id="23" name="Rechthoek 22">
            <a:extLst>
              <a:ext uri="{FF2B5EF4-FFF2-40B4-BE49-F238E27FC236}">
                <a16:creationId xmlns:a16="http://schemas.microsoft.com/office/drawing/2014/main" id="{81E4415D-2E58-4ED7-9B9A-C38F28580641}"/>
              </a:ext>
            </a:extLst>
          </p:cNvPr>
          <p:cNvSpPr/>
          <p:nvPr/>
        </p:nvSpPr>
        <p:spPr>
          <a:xfrm>
            <a:off x="1975607" y="168828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9F98D176-7867-476A-8313-25290B00B07E}"/>
              </a:ext>
            </a:extLst>
          </p:cNvPr>
          <p:cNvSpPr/>
          <p:nvPr/>
        </p:nvSpPr>
        <p:spPr>
          <a:xfrm>
            <a:off x="4455252" y="168825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259C85E-D83F-4250-A115-B06715003918}"/>
              </a:ext>
            </a:extLst>
          </p:cNvPr>
          <p:cNvSpPr/>
          <p:nvPr/>
        </p:nvSpPr>
        <p:spPr>
          <a:xfrm>
            <a:off x="6934898" y="168826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CFCBF52-36D0-448A-8DE2-E001294B86B6}"/>
              </a:ext>
            </a:extLst>
          </p:cNvPr>
          <p:cNvSpPr/>
          <p:nvPr/>
        </p:nvSpPr>
        <p:spPr>
          <a:xfrm>
            <a:off x="9414543" y="168824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</p:spTree>
    <p:extLst>
      <p:ext uri="{BB962C8B-B14F-4D97-AF65-F5344CB8AC3E}">
        <p14:creationId xmlns:p14="http://schemas.microsoft.com/office/powerpoint/2010/main" val="37435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16475D0B-E55E-47D8-A091-EC7EF19FB3BB}"/>
              </a:ext>
            </a:extLst>
          </p:cNvPr>
          <p:cNvGrpSpPr/>
          <p:nvPr/>
        </p:nvGrpSpPr>
        <p:grpSpPr>
          <a:xfrm>
            <a:off x="1526796" y="2357305"/>
            <a:ext cx="1812022" cy="2600588"/>
            <a:chOff x="1644242" y="1459684"/>
            <a:chExt cx="1812022" cy="2600588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055A10-D659-4FB4-9DE5-C391EE90E1F4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FE85D2E0-CBAF-413E-90BB-6D1DB5F74780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6B721F89-BF05-4A75-863C-FC4B7F7DBB56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42C23D51-3272-4833-A3E3-298281AA50C4}"/>
              </a:ext>
            </a:extLst>
          </p:cNvPr>
          <p:cNvGrpSpPr/>
          <p:nvPr/>
        </p:nvGrpSpPr>
        <p:grpSpPr>
          <a:xfrm>
            <a:off x="4690844" y="2365695"/>
            <a:ext cx="1812022" cy="2600588"/>
            <a:chOff x="1644242" y="1459684"/>
            <a:chExt cx="1812022" cy="2600588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D08628C-8B9F-4660-BD9F-15987BC06CFE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B8700B17-F5AE-4DF4-B116-B6F6452D15C5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89F9D252-37D3-4709-B8BC-E82E3699A241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B73E391A-EF51-4DBD-AB63-9EF4CC4DE561}"/>
              </a:ext>
            </a:extLst>
          </p:cNvPr>
          <p:cNvGrpSpPr/>
          <p:nvPr/>
        </p:nvGrpSpPr>
        <p:grpSpPr>
          <a:xfrm>
            <a:off x="8221211" y="2365695"/>
            <a:ext cx="1812022" cy="2600588"/>
            <a:chOff x="1644242" y="1459684"/>
            <a:chExt cx="1812022" cy="2600588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D68E61E-0536-464B-BC44-7DC5B498F6B0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74EB0556-D90A-46A3-8DF6-AD0B2CCE3088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DD1D6CEB-9198-403D-94AE-1BEF819B578B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C30B8C3E-F239-4B8E-9E64-4CED0AD9AE23}"/>
              </a:ext>
            </a:extLst>
          </p:cNvPr>
          <p:cNvSpPr/>
          <p:nvPr/>
        </p:nvSpPr>
        <p:spPr>
          <a:xfrm>
            <a:off x="4732789" y="922789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9A6B3ED3-BFA8-4AA7-BF12-EE9D36987B50}"/>
              </a:ext>
            </a:extLst>
          </p:cNvPr>
          <p:cNvSpPr/>
          <p:nvPr/>
        </p:nvSpPr>
        <p:spPr>
          <a:xfrm rot="5400000">
            <a:off x="6339980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801FDCA8-9371-470A-BF87-F078927AB30E}"/>
              </a:ext>
            </a:extLst>
          </p:cNvPr>
          <p:cNvSpPr/>
          <p:nvPr/>
        </p:nvSpPr>
        <p:spPr>
          <a:xfrm rot="16356705">
            <a:off x="4199389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814B816-BB6C-45BA-BD99-360EA45738A0}"/>
              </a:ext>
            </a:extLst>
          </p:cNvPr>
          <p:cNvSpPr/>
          <p:nvPr/>
        </p:nvSpPr>
        <p:spPr>
          <a:xfrm>
            <a:off x="0" y="9438"/>
            <a:ext cx="12192000" cy="73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7E14F2D-C0A8-4F2F-A094-D9183D7E84B8}"/>
              </a:ext>
            </a:extLst>
          </p:cNvPr>
          <p:cNvSpPr/>
          <p:nvPr/>
        </p:nvSpPr>
        <p:spPr>
          <a:xfrm rot="1899660">
            <a:off x="2460806" y="2407641"/>
            <a:ext cx="1065402" cy="2181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Sale 50%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9D22BCE-E1DD-465A-A5D8-E62A870F6F56}"/>
              </a:ext>
            </a:extLst>
          </p:cNvPr>
          <p:cNvSpPr/>
          <p:nvPr/>
        </p:nvSpPr>
        <p:spPr>
          <a:xfrm rot="1899660">
            <a:off x="5763237" y="2478771"/>
            <a:ext cx="1065402" cy="218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Sale 50%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28C9FB4-99BE-499B-9DAA-674EBF13F154}"/>
              </a:ext>
            </a:extLst>
          </p:cNvPr>
          <p:cNvSpPr/>
          <p:nvPr/>
        </p:nvSpPr>
        <p:spPr>
          <a:xfrm rot="1899660">
            <a:off x="9176453" y="2478771"/>
            <a:ext cx="1065402" cy="218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Sale 50%</a:t>
            </a: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44CBE272-3A6B-4A75-9161-B0C2473B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" y="89400"/>
            <a:ext cx="1100837" cy="578306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8A30907E-132B-421A-B4B1-655783C698FB}"/>
              </a:ext>
            </a:extLst>
          </p:cNvPr>
          <p:cNvSpPr/>
          <p:nvPr/>
        </p:nvSpPr>
        <p:spPr>
          <a:xfrm>
            <a:off x="1975607" y="168828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E20FA87C-7BF8-4BF7-BD3D-AB8E804C4D64}"/>
              </a:ext>
            </a:extLst>
          </p:cNvPr>
          <p:cNvSpPr/>
          <p:nvPr/>
        </p:nvSpPr>
        <p:spPr>
          <a:xfrm>
            <a:off x="4455252" y="168825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B6C4616-9D7F-427E-9685-0E28835BC64C}"/>
              </a:ext>
            </a:extLst>
          </p:cNvPr>
          <p:cNvSpPr/>
          <p:nvPr/>
        </p:nvSpPr>
        <p:spPr>
          <a:xfrm>
            <a:off x="6934898" y="168826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D0A54A5-749A-4095-9A68-C0AE5C82B4BB}"/>
              </a:ext>
            </a:extLst>
          </p:cNvPr>
          <p:cNvSpPr/>
          <p:nvPr/>
        </p:nvSpPr>
        <p:spPr>
          <a:xfrm>
            <a:off x="9414543" y="168824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</p:spTree>
    <p:extLst>
      <p:ext uri="{BB962C8B-B14F-4D97-AF65-F5344CB8AC3E}">
        <p14:creationId xmlns:p14="http://schemas.microsoft.com/office/powerpoint/2010/main" val="46776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D207E966-307E-425F-9F5E-08EBDA226AEE}"/>
              </a:ext>
            </a:extLst>
          </p:cNvPr>
          <p:cNvGrpSpPr/>
          <p:nvPr/>
        </p:nvGrpSpPr>
        <p:grpSpPr>
          <a:xfrm>
            <a:off x="1526796" y="2357305"/>
            <a:ext cx="1812022" cy="2600588"/>
            <a:chOff x="1644242" y="1459684"/>
            <a:chExt cx="1812022" cy="2600588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EA5045B0-76F3-44D4-B69F-8B296E0461FA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8F5BFD85-CAA9-478A-89AD-EB417B730A7D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C95DD4C5-E1C6-4797-BCC5-1F4B73A12373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F2A583F9-E1A4-442F-848B-47B0715DC607}"/>
              </a:ext>
            </a:extLst>
          </p:cNvPr>
          <p:cNvGrpSpPr/>
          <p:nvPr/>
        </p:nvGrpSpPr>
        <p:grpSpPr>
          <a:xfrm>
            <a:off x="4690844" y="2365695"/>
            <a:ext cx="1812022" cy="2600588"/>
            <a:chOff x="1644242" y="1459684"/>
            <a:chExt cx="1812022" cy="2600588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AFC3F8B-2F41-4018-8440-0E14F7C62F6E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A6396DB4-5CA8-4B9A-8656-339AB20EC8E4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2D3FBD63-5441-4F01-B3FB-69FAD0CCC452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37E9339F-1A1F-47DB-83E5-A85A04A87C37}"/>
              </a:ext>
            </a:extLst>
          </p:cNvPr>
          <p:cNvGrpSpPr/>
          <p:nvPr/>
        </p:nvGrpSpPr>
        <p:grpSpPr>
          <a:xfrm>
            <a:off x="8221211" y="2365695"/>
            <a:ext cx="1812022" cy="2600588"/>
            <a:chOff x="1644242" y="1459684"/>
            <a:chExt cx="1812022" cy="2600588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39B7B26-D299-46F5-A2F2-6F92DCE12681}"/>
                </a:ext>
              </a:extLst>
            </p:cNvPr>
            <p:cNvSpPr/>
            <p:nvPr/>
          </p:nvSpPr>
          <p:spPr>
            <a:xfrm>
              <a:off x="1644242" y="1459684"/>
              <a:ext cx="1812022" cy="258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957363B5-F810-4FE1-A28D-947681B356D5}"/>
                </a:ext>
              </a:extLst>
            </p:cNvPr>
            <p:cNvCxnSpPr/>
            <p:nvPr/>
          </p:nvCxnSpPr>
          <p:spPr>
            <a:xfrm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D3CB99A2-B1D8-437A-9FA3-09D2B954FB41}"/>
                </a:ext>
              </a:extLst>
            </p:cNvPr>
            <p:cNvCxnSpPr/>
            <p:nvPr/>
          </p:nvCxnSpPr>
          <p:spPr>
            <a:xfrm flipV="1">
              <a:off x="1644242" y="1459684"/>
              <a:ext cx="1812022" cy="260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A25A6E32-B9E8-4B4B-9691-9E5724DED339}"/>
              </a:ext>
            </a:extLst>
          </p:cNvPr>
          <p:cNvSpPr/>
          <p:nvPr/>
        </p:nvSpPr>
        <p:spPr>
          <a:xfrm>
            <a:off x="4732789" y="922789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4304D711-FC12-4F47-A5FC-F252E40085E0}"/>
              </a:ext>
            </a:extLst>
          </p:cNvPr>
          <p:cNvSpPr/>
          <p:nvPr/>
        </p:nvSpPr>
        <p:spPr>
          <a:xfrm rot="5400000">
            <a:off x="6339980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B1BEE0E0-24FC-4881-9C36-434D87AFB8E3}"/>
              </a:ext>
            </a:extLst>
          </p:cNvPr>
          <p:cNvSpPr/>
          <p:nvPr/>
        </p:nvSpPr>
        <p:spPr>
          <a:xfrm rot="16356705">
            <a:off x="4199389" y="943761"/>
            <a:ext cx="289420" cy="3775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EA5B355-0997-48C7-8EDE-482BFC2C42A9}"/>
              </a:ext>
            </a:extLst>
          </p:cNvPr>
          <p:cNvSpPr/>
          <p:nvPr/>
        </p:nvSpPr>
        <p:spPr>
          <a:xfrm>
            <a:off x="0" y="9438"/>
            <a:ext cx="12192000" cy="73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650BC8BF-E48A-49C7-9B66-B7C9E37D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" y="89400"/>
            <a:ext cx="1100837" cy="578306"/>
          </a:xfrm>
          <a:prstGeom prst="rect">
            <a:avLst/>
          </a:prstGeom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DD6EF6D7-8FA7-4BA6-8BE7-744EA414CE62}"/>
              </a:ext>
            </a:extLst>
          </p:cNvPr>
          <p:cNvSpPr/>
          <p:nvPr/>
        </p:nvSpPr>
        <p:spPr>
          <a:xfrm>
            <a:off x="1975607" y="168828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heren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999D305-F0BF-4423-9E83-7FA8896DE148}"/>
              </a:ext>
            </a:extLst>
          </p:cNvPr>
          <p:cNvSpPr/>
          <p:nvPr/>
        </p:nvSpPr>
        <p:spPr>
          <a:xfrm>
            <a:off x="4455252" y="168825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dames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212E25F-3F41-407E-A8D2-5DCD2183FAF7}"/>
              </a:ext>
            </a:extLst>
          </p:cNvPr>
          <p:cNvSpPr/>
          <p:nvPr/>
        </p:nvSpPr>
        <p:spPr>
          <a:xfrm>
            <a:off x="6934898" y="168826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sale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623ED98-CFE3-4DC6-AD52-A4AAA8349DDC}"/>
              </a:ext>
            </a:extLst>
          </p:cNvPr>
          <p:cNvSpPr/>
          <p:nvPr/>
        </p:nvSpPr>
        <p:spPr>
          <a:xfrm>
            <a:off x="9414543" y="168824"/>
            <a:ext cx="1363211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sport</a:t>
            </a:r>
          </a:p>
        </p:txBody>
      </p:sp>
    </p:spTree>
    <p:extLst>
      <p:ext uri="{BB962C8B-B14F-4D97-AF65-F5344CB8AC3E}">
        <p14:creationId xmlns:p14="http://schemas.microsoft.com/office/powerpoint/2010/main" val="40116864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Breedbeeld</PresentationFormat>
  <Paragraphs>30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SD Student</dc:creator>
  <cp:lastModifiedBy>SD Student</cp:lastModifiedBy>
  <cp:revision>4</cp:revision>
  <dcterms:created xsi:type="dcterms:W3CDTF">2024-01-30T08:08:20Z</dcterms:created>
  <dcterms:modified xsi:type="dcterms:W3CDTF">2024-01-30T08:39:38Z</dcterms:modified>
</cp:coreProperties>
</file>