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8249D-A8E1-469E-9E2A-ECE4360826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3BDC6A2-FBCD-4187-9815-3D5218E3E280}">
      <dgm:prSet phldrT="[Tekst]"/>
      <dgm:spPr/>
      <dgm:t>
        <a:bodyPr/>
        <a:lstStyle/>
        <a:p>
          <a:r>
            <a:rPr lang="nl-NL" dirty="0"/>
            <a:t>Home</a:t>
          </a:r>
        </a:p>
      </dgm:t>
    </dgm:pt>
    <dgm:pt modelId="{714E13EB-4BA9-4389-B5F6-148F38072CBF}" type="parTrans" cxnId="{C8F4977E-DB55-4618-B1AC-8F37512DE615}">
      <dgm:prSet/>
      <dgm:spPr/>
      <dgm:t>
        <a:bodyPr/>
        <a:lstStyle/>
        <a:p>
          <a:endParaRPr lang="nl-NL"/>
        </a:p>
      </dgm:t>
    </dgm:pt>
    <dgm:pt modelId="{422A6492-9892-40A8-99DD-045B52B1A4D1}" type="sibTrans" cxnId="{C8F4977E-DB55-4618-B1AC-8F37512DE615}">
      <dgm:prSet/>
      <dgm:spPr/>
      <dgm:t>
        <a:bodyPr/>
        <a:lstStyle/>
        <a:p>
          <a:endParaRPr lang="nl-NL"/>
        </a:p>
      </dgm:t>
    </dgm:pt>
    <dgm:pt modelId="{17E4DDF2-9F26-4622-B892-7462F3767CEC}" type="asst">
      <dgm:prSet phldrT="[Tekst]"/>
      <dgm:spPr/>
      <dgm:t>
        <a:bodyPr/>
        <a:lstStyle/>
        <a:p>
          <a:r>
            <a:rPr lang="nl-NL" dirty="0" err="1"/>
            <a:t>About</a:t>
          </a:r>
          <a:r>
            <a:rPr lang="nl-NL" dirty="0"/>
            <a:t> </a:t>
          </a:r>
          <a:r>
            <a:rPr lang="nl-NL" dirty="0" err="1"/>
            <a:t>us</a:t>
          </a:r>
          <a:endParaRPr lang="nl-NL" dirty="0"/>
        </a:p>
      </dgm:t>
    </dgm:pt>
    <dgm:pt modelId="{70E29DEE-7BE3-4BE6-8E7C-57F6D2E6F2D8}" type="parTrans" cxnId="{F9B11F19-5563-4F37-A7DD-2972D58295DA}">
      <dgm:prSet/>
      <dgm:spPr/>
      <dgm:t>
        <a:bodyPr/>
        <a:lstStyle/>
        <a:p>
          <a:endParaRPr lang="nl-NL"/>
        </a:p>
      </dgm:t>
    </dgm:pt>
    <dgm:pt modelId="{501BA8DD-3657-4E98-B05C-8ADA7EE57281}" type="sibTrans" cxnId="{F9B11F19-5563-4F37-A7DD-2972D58295DA}">
      <dgm:prSet/>
      <dgm:spPr/>
      <dgm:t>
        <a:bodyPr/>
        <a:lstStyle/>
        <a:p>
          <a:endParaRPr lang="nl-NL"/>
        </a:p>
      </dgm:t>
    </dgm:pt>
    <dgm:pt modelId="{6F5CC38E-21B4-4564-8316-7CE5C80CB5E6}">
      <dgm:prSet phldrT="[Tekst]"/>
      <dgm:spPr/>
      <dgm:t>
        <a:bodyPr/>
        <a:lstStyle/>
        <a:p>
          <a:r>
            <a:rPr lang="nl-NL" dirty="0"/>
            <a:t>Sport</a:t>
          </a:r>
        </a:p>
      </dgm:t>
    </dgm:pt>
    <dgm:pt modelId="{E4379067-8237-4DD1-BA5B-760CE9933135}" type="parTrans" cxnId="{AD069E35-3448-4DEB-9AF0-BA52AE55B3D4}">
      <dgm:prSet/>
      <dgm:spPr/>
      <dgm:t>
        <a:bodyPr/>
        <a:lstStyle/>
        <a:p>
          <a:endParaRPr lang="nl-NL"/>
        </a:p>
      </dgm:t>
    </dgm:pt>
    <dgm:pt modelId="{795D7F45-7212-43E9-933B-116CE942F50E}" type="sibTrans" cxnId="{AD069E35-3448-4DEB-9AF0-BA52AE55B3D4}">
      <dgm:prSet/>
      <dgm:spPr/>
      <dgm:t>
        <a:bodyPr/>
        <a:lstStyle/>
        <a:p>
          <a:endParaRPr lang="nl-NL"/>
        </a:p>
      </dgm:t>
    </dgm:pt>
    <dgm:pt modelId="{59B1C9B5-B306-48F7-BC13-81BAE3C5F8B6}">
      <dgm:prSet phldrT="[Tekst]"/>
      <dgm:spPr/>
      <dgm:t>
        <a:bodyPr/>
        <a:lstStyle/>
        <a:p>
          <a:r>
            <a:rPr lang="nl-NL" dirty="0"/>
            <a:t>Dames</a:t>
          </a:r>
        </a:p>
      </dgm:t>
    </dgm:pt>
    <dgm:pt modelId="{52C6402D-3363-4440-89D5-6CAEB6D44816}" type="parTrans" cxnId="{6181A445-688B-4403-94D0-B4FDD2D60C40}">
      <dgm:prSet/>
      <dgm:spPr/>
      <dgm:t>
        <a:bodyPr/>
        <a:lstStyle/>
        <a:p>
          <a:endParaRPr lang="nl-NL"/>
        </a:p>
      </dgm:t>
    </dgm:pt>
    <dgm:pt modelId="{56A9DAC1-5E3B-4A23-B7A2-4B5395F71A2D}" type="sibTrans" cxnId="{6181A445-688B-4403-94D0-B4FDD2D60C40}">
      <dgm:prSet/>
      <dgm:spPr/>
      <dgm:t>
        <a:bodyPr/>
        <a:lstStyle/>
        <a:p>
          <a:endParaRPr lang="nl-NL"/>
        </a:p>
      </dgm:t>
    </dgm:pt>
    <dgm:pt modelId="{85C3D01E-5D9B-435A-9A05-DB759524FA37}">
      <dgm:prSet phldrT="[Tekst]"/>
      <dgm:spPr/>
      <dgm:t>
        <a:bodyPr/>
        <a:lstStyle/>
        <a:p>
          <a:r>
            <a:rPr lang="nl-NL" dirty="0"/>
            <a:t>Heren</a:t>
          </a:r>
        </a:p>
      </dgm:t>
    </dgm:pt>
    <dgm:pt modelId="{81F6879C-7AF7-4EBE-BC7A-0735C8F79F2C}" type="parTrans" cxnId="{85F6C37C-17A1-4173-8CAD-D31A0AB3A716}">
      <dgm:prSet/>
      <dgm:spPr/>
      <dgm:t>
        <a:bodyPr/>
        <a:lstStyle/>
        <a:p>
          <a:endParaRPr lang="nl-NL"/>
        </a:p>
      </dgm:t>
    </dgm:pt>
    <dgm:pt modelId="{A8E368F0-BF51-4604-94CA-4050468E1E7E}" type="sibTrans" cxnId="{85F6C37C-17A1-4173-8CAD-D31A0AB3A716}">
      <dgm:prSet/>
      <dgm:spPr/>
      <dgm:t>
        <a:bodyPr/>
        <a:lstStyle/>
        <a:p>
          <a:endParaRPr lang="nl-NL"/>
        </a:p>
      </dgm:t>
    </dgm:pt>
    <dgm:pt modelId="{D3902B25-E39B-4EC9-9136-9C34A8981791}" type="asst">
      <dgm:prSet phldrT="[Tekst]"/>
      <dgm:spPr/>
      <dgm:t>
        <a:bodyPr/>
        <a:lstStyle/>
        <a:p>
          <a:r>
            <a:rPr lang="nl-NL" dirty="0"/>
            <a:t>contact</a:t>
          </a:r>
        </a:p>
      </dgm:t>
    </dgm:pt>
    <dgm:pt modelId="{DC45A84D-7EF2-42E9-B490-730ACCB67976}" type="parTrans" cxnId="{62258700-A367-4EC0-8063-BB3011D0548F}">
      <dgm:prSet/>
      <dgm:spPr/>
      <dgm:t>
        <a:bodyPr/>
        <a:lstStyle/>
        <a:p>
          <a:endParaRPr lang="nl-NL"/>
        </a:p>
      </dgm:t>
    </dgm:pt>
    <dgm:pt modelId="{98D33C11-4E2A-41CB-A205-8BA505BEA537}" type="sibTrans" cxnId="{62258700-A367-4EC0-8063-BB3011D0548F}">
      <dgm:prSet/>
      <dgm:spPr/>
      <dgm:t>
        <a:bodyPr/>
        <a:lstStyle/>
        <a:p>
          <a:endParaRPr lang="nl-NL"/>
        </a:p>
      </dgm:t>
    </dgm:pt>
    <dgm:pt modelId="{0A5CC166-ADA6-475C-9E66-A532BA885E79}">
      <dgm:prSet phldrT="[Tekst]"/>
      <dgm:spPr/>
      <dgm:t>
        <a:bodyPr/>
        <a:lstStyle/>
        <a:p>
          <a:r>
            <a:rPr lang="nl-NL" dirty="0"/>
            <a:t>sale</a:t>
          </a:r>
        </a:p>
      </dgm:t>
    </dgm:pt>
    <dgm:pt modelId="{62E488F9-E595-4014-849F-62952C7BCC7B}" type="parTrans" cxnId="{60DCE262-5346-4F5D-BA42-0F7416DB5E8D}">
      <dgm:prSet/>
      <dgm:spPr/>
      <dgm:t>
        <a:bodyPr/>
        <a:lstStyle/>
        <a:p>
          <a:endParaRPr lang="nl-NL"/>
        </a:p>
      </dgm:t>
    </dgm:pt>
    <dgm:pt modelId="{6F6BDE1D-FBB6-4954-8D3D-E1C6A3A7B0B6}" type="sibTrans" cxnId="{60DCE262-5346-4F5D-BA42-0F7416DB5E8D}">
      <dgm:prSet/>
      <dgm:spPr/>
      <dgm:t>
        <a:bodyPr/>
        <a:lstStyle/>
        <a:p>
          <a:endParaRPr lang="nl-NL"/>
        </a:p>
      </dgm:t>
    </dgm:pt>
    <dgm:pt modelId="{D8BCF1EB-B904-4FCC-90AA-F6C673263EC1}" type="pres">
      <dgm:prSet presAssocID="{1F38249D-A8E1-469E-9E2A-ECE4360826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F8DB16-F7DE-4B29-B3B7-C798760F35D2}" type="pres">
      <dgm:prSet presAssocID="{23BDC6A2-FBCD-4187-9815-3D5218E3E280}" presName="hierRoot1" presStyleCnt="0">
        <dgm:presLayoutVars>
          <dgm:hierBranch val="init"/>
        </dgm:presLayoutVars>
      </dgm:prSet>
      <dgm:spPr/>
    </dgm:pt>
    <dgm:pt modelId="{16CDD012-1EE2-4F15-931D-D1C7361750C8}" type="pres">
      <dgm:prSet presAssocID="{23BDC6A2-FBCD-4187-9815-3D5218E3E280}" presName="rootComposite1" presStyleCnt="0"/>
      <dgm:spPr/>
    </dgm:pt>
    <dgm:pt modelId="{5E80B9E7-2BA5-4127-97CA-1AF28BE83222}" type="pres">
      <dgm:prSet presAssocID="{23BDC6A2-FBCD-4187-9815-3D5218E3E280}" presName="rootText1" presStyleLbl="node0" presStyleIdx="0" presStyleCnt="1">
        <dgm:presLayoutVars>
          <dgm:chPref val="3"/>
        </dgm:presLayoutVars>
      </dgm:prSet>
      <dgm:spPr/>
    </dgm:pt>
    <dgm:pt modelId="{D4D9C49E-AA88-4B6C-85AB-7276845745F6}" type="pres">
      <dgm:prSet presAssocID="{23BDC6A2-FBCD-4187-9815-3D5218E3E280}" presName="rootConnector1" presStyleLbl="node1" presStyleIdx="0" presStyleCnt="0"/>
      <dgm:spPr/>
    </dgm:pt>
    <dgm:pt modelId="{BCF0D9A5-21C8-4A11-8DF6-CB036FD40E71}" type="pres">
      <dgm:prSet presAssocID="{23BDC6A2-FBCD-4187-9815-3D5218E3E280}" presName="hierChild2" presStyleCnt="0"/>
      <dgm:spPr/>
    </dgm:pt>
    <dgm:pt modelId="{5F8D69FD-A393-4846-8AE1-601639153152}" type="pres">
      <dgm:prSet presAssocID="{E4379067-8237-4DD1-BA5B-760CE9933135}" presName="Name37" presStyleLbl="parChTrans1D2" presStyleIdx="0" presStyleCnt="6"/>
      <dgm:spPr/>
    </dgm:pt>
    <dgm:pt modelId="{3852204D-2074-428D-A934-26DEB950908F}" type="pres">
      <dgm:prSet presAssocID="{6F5CC38E-21B4-4564-8316-7CE5C80CB5E6}" presName="hierRoot2" presStyleCnt="0">
        <dgm:presLayoutVars>
          <dgm:hierBranch val="init"/>
        </dgm:presLayoutVars>
      </dgm:prSet>
      <dgm:spPr/>
    </dgm:pt>
    <dgm:pt modelId="{48122233-C1F9-4B12-A992-26EFDD503B49}" type="pres">
      <dgm:prSet presAssocID="{6F5CC38E-21B4-4564-8316-7CE5C80CB5E6}" presName="rootComposite" presStyleCnt="0"/>
      <dgm:spPr/>
    </dgm:pt>
    <dgm:pt modelId="{0BCA9B2C-E1A9-4758-B301-CBD31F4D40CB}" type="pres">
      <dgm:prSet presAssocID="{6F5CC38E-21B4-4564-8316-7CE5C80CB5E6}" presName="rootText" presStyleLbl="node2" presStyleIdx="0" presStyleCnt="4">
        <dgm:presLayoutVars>
          <dgm:chPref val="3"/>
        </dgm:presLayoutVars>
      </dgm:prSet>
      <dgm:spPr/>
    </dgm:pt>
    <dgm:pt modelId="{4F501E46-4B02-401F-B7FB-37D68BF0E1AB}" type="pres">
      <dgm:prSet presAssocID="{6F5CC38E-21B4-4564-8316-7CE5C80CB5E6}" presName="rootConnector" presStyleLbl="node2" presStyleIdx="0" presStyleCnt="4"/>
      <dgm:spPr/>
    </dgm:pt>
    <dgm:pt modelId="{12C22FA9-8929-4149-82AA-BC29E930FC8D}" type="pres">
      <dgm:prSet presAssocID="{6F5CC38E-21B4-4564-8316-7CE5C80CB5E6}" presName="hierChild4" presStyleCnt="0"/>
      <dgm:spPr/>
    </dgm:pt>
    <dgm:pt modelId="{FD218653-2354-4C7F-B2D7-92C59A8A4573}" type="pres">
      <dgm:prSet presAssocID="{6F5CC38E-21B4-4564-8316-7CE5C80CB5E6}" presName="hierChild5" presStyleCnt="0"/>
      <dgm:spPr/>
    </dgm:pt>
    <dgm:pt modelId="{B92098F1-092F-4287-8079-6FA4B1E7D366}" type="pres">
      <dgm:prSet presAssocID="{52C6402D-3363-4440-89D5-6CAEB6D44816}" presName="Name37" presStyleLbl="parChTrans1D2" presStyleIdx="1" presStyleCnt="6"/>
      <dgm:spPr/>
    </dgm:pt>
    <dgm:pt modelId="{8C09C487-27BB-404F-85B3-6609124B080C}" type="pres">
      <dgm:prSet presAssocID="{59B1C9B5-B306-48F7-BC13-81BAE3C5F8B6}" presName="hierRoot2" presStyleCnt="0">
        <dgm:presLayoutVars>
          <dgm:hierBranch val="init"/>
        </dgm:presLayoutVars>
      </dgm:prSet>
      <dgm:spPr/>
    </dgm:pt>
    <dgm:pt modelId="{1F52E11F-70B5-4C38-926D-030EC46D557D}" type="pres">
      <dgm:prSet presAssocID="{59B1C9B5-B306-48F7-BC13-81BAE3C5F8B6}" presName="rootComposite" presStyleCnt="0"/>
      <dgm:spPr/>
    </dgm:pt>
    <dgm:pt modelId="{7AF514D1-C99A-4BA9-B3B8-C4A6792E06B1}" type="pres">
      <dgm:prSet presAssocID="{59B1C9B5-B306-48F7-BC13-81BAE3C5F8B6}" presName="rootText" presStyleLbl="node2" presStyleIdx="1" presStyleCnt="4">
        <dgm:presLayoutVars>
          <dgm:chPref val="3"/>
        </dgm:presLayoutVars>
      </dgm:prSet>
      <dgm:spPr/>
    </dgm:pt>
    <dgm:pt modelId="{C59F15E2-FEA1-4106-ABB0-295AF30A00DC}" type="pres">
      <dgm:prSet presAssocID="{59B1C9B5-B306-48F7-BC13-81BAE3C5F8B6}" presName="rootConnector" presStyleLbl="node2" presStyleIdx="1" presStyleCnt="4"/>
      <dgm:spPr/>
    </dgm:pt>
    <dgm:pt modelId="{83EE106E-DB2A-4B9C-B9AA-01A43D73CC7A}" type="pres">
      <dgm:prSet presAssocID="{59B1C9B5-B306-48F7-BC13-81BAE3C5F8B6}" presName="hierChild4" presStyleCnt="0"/>
      <dgm:spPr/>
    </dgm:pt>
    <dgm:pt modelId="{C156C96B-7EC3-4295-8F26-7C9143F7F726}" type="pres">
      <dgm:prSet presAssocID="{59B1C9B5-B306-48F7-BC13-81BAE3C5F8B6}" presName="hierChild5" presStyleCnt="0"/>
      <dgm:spPr/>
    </dgm:pt>
    <dgm:pt modelId="{0C5965BC-AC04-4A15-BF4F-8B0BA1B64A3B}" type="pres">
      <dgm:prSet presAssocID="{81F6879C-7AF7-4EBE-BC7A-0735C8F79F2C}" presName="Name37" presStyleLbl="parChTrans1D2" presStyleIdx="2" presStyleCnt="6"/>
      <dgm:spPr/>
    </dgm:pt>
    <dgm:pt modelId="{D2B394DF-545A-45A6-8A93-63F930EAE7DE}" type="pres">
      <dgm:prSet presAssocID="{85C3D01E-5D9B-435A-9A05-DB759524FA37}" presName="hierRoot2" presStyleCnt="0">
        <dgm:presLayoutVars>
          <dgm:hierBranch val="init"/>
        </dgm:presLayoutVars>
      </dgm:prSet>
      <dgm:spPr/>
    </dgm:pt>
    <dgm:pt modelId="{3FA98227-6675-4B18-81AB-366A0A0AA8C9}" type="pres">
      <dgm:prSet presAssocID="{85C3D01E-5D9B-435A-9A05-DB759524FA37}" presName="rootComposite" presStyleCnt="0"/>
      <dgm:spPr/>
    </dgm:pt>
    <dgm:pt modelId="{F9D11DFC-0E23-4B58-A42A-BECD6C27247B}" type="pres">
      <dgm:prSet presAssocID="{85C3D01E-5D9B-435A-9A05-DB759524FA37}" presName="rootText" presStyleLbl="node2" presStyleIdx="2" presStyleCnt="4">
        <dgm:presLayoutVars>
          <dgm:chPref val="3"/>
        </dgm:presLayoutVars>
      </dgm:prSet>
      <dgm:spPr/>
    </dgm:pt>
    <dgm:pt modelId="{BD479DBE-D186-4B91-961F-C541A78AA241}" type="pres">
      <dgm:prSet presAssocID="{85C3D01E-5D9B-435A-9A05-DB759524FA37}" presName="rootConnector" presStyleLbl="node2" presStyleIdx="2" presStyleCnt="4"/>
      <dgm:spPr/>
    </dgm:pt>
    <dgm:pt modelId="{BD541D6F-D2C1-4270-AF89-1B864A04567C}" type="pres">
      <dgm:prSet presAssocID="{85C3D01E-5D9B-435A-9A05-DB759524FA37}" presName="hierChild4" presStyleCnt="0"/>
      <dgm:spPr/>
    </dgm:pt>
    <dgm:pt modelId="{33F67FBE-778D-4D3C-8A43-B05355CC677E}" type="pres">
      <dgm:prSet presAssocID="{85C3D01E-5D9B-435A-9A05-DB759524FA37}" presName="hierChild5" presStyleCnt="0"/>
      <dgm:spPr/>
    </dgm:pt>
    <dgm:pt modelId="{7FFF3AEA-5A8F-43E0-B213-EA5D2D491A49}" type="pres">
      <dgm:prSet presAssocID="{62E488F9-E595-4014-849F-62952C7BCC7B}" presName="Name37" presStyleLbl="parChTrans1D2" presStyleIdx="3" presStyleCnt="6"/>
      <dgm:spPr/>
    </dgm:pt>
    <dgm:pt modelId="{93EFDAFD-9168-4E4B-960F-FEF5371C7B00}" type="pres">
      <dgm:prSet presAssocID="{0A5CC166-ADA6-475C-9E66-A532BA885E79}" presName="hierRoot2" presStyleCnt="0">
        <dgm:presLayoutVars>
          <dgm:hierBranch val="init"/>
        </dgm:presLayoutVars>
      </dgm:prSet>
      <dgm:spPr/>
    </dgm:pt>
    <dgm:pt modelId="{0DC36E38-3D4A-4260-8009-8BFF153E5588}" type="pres">
      <dgm:prSet presAssocID="{0A5CC166-ADA6-475C-9E66-A532BA885E79}" presName="rootComposite" presStyleCnt="0"/>
      <dgm:spPr/>
    </dgm:pt>
    <dgm:pt modelId="{015407A7-5AB4-409C-8836-3C035BE15684}" type="pres">
      <dgm:prSet presAssocID="{0A5CC166-ADA6-475C-9E66-A532BA885E79}" presName="rootText" presStyleLbl="node2" presStyleIdx="3" presStyleCnt="4">
        <dgm:presLayoutVars>
          <dgm:chPref val="3"/>
        </dgm:presLayoutVars>
      </dgm:prSet>
      <dgm:spPr/>
    </dgm:pt>
    <dgm:pt modelId="{492C4907-0425-4D7C-86F8-216821B1E975}" type="pres">
      <dgm:prSet presAssocID="{0A5CC166-ADA6-475C-9E66-A532BA885E79}" presName="rootConnector" presStyleLbl="node2" presStyleIdx="3" presStyleCnt="4"/>
      <dgm:spPr/>
    </dgm:pt>
    <dgm:pt modelId="{74908842-11D8-4F99-91B6-CD6A6FF1E3A8}" type="pres">
      <dgm:prSet presAssocID="{0A5CC166-ADA6-475C-9E66-A532BA885E79}" presName="hierChild4" presStyleCnt="0"/>
      <dgm:spPr/>
    </dgm:pt>
    <dgm:pt modelId="{141B8253-3E76-4F6D-BB90-F310E21EC8FC}" type="pres">
      <dgm:prSet presAssocID="{0A5CC166-ADA6-475C-9E66-A532BA885E79}" presName="hierChild5" presStyleCnt="0"/>
      <dgm:spPr/>
    </dgm:pt>
    <dgm:pt modelId="{DEA651AE-4533-4040-9E8E-631234C41D35}" type="pres">
      <dgm:prSet presAssocID="{23BDC6A2-FBCD-4187-9815-3D5218E3E280}" presName="hierChild3" presStyleCnt="0"/>
      <dgm:spPr/>
    </dgm:pt>
    <dgm:pt modelId="{174E3932-00C2-43A7-B0B8-DD2D2F71D577}" type="pres">
      <dgm:prSet presAssocID="{70E29DEE-7BE3-4BE6-8E7C-57F6D2E6F2D8}" presName="Name111" presStyleLbl="parChTrans1D2" presStyleIdx="4" presStyleCnt="6"/>
      <dgm:spPr/>
    </dgm:pt>
    <dgm:pt modelId="{641822DC-DCB9-46D0-A085-E5BF1142C739}" type="pres">
      <dgm:prSet presAssocID="{17E4DDF2-9F26-4622-B892-7462F3767CEC}" presName="hierRoot3" presStyleCnt="0">
        <dgm:presLayoutVars>
          <dgm:hierBranch val="init"/>
        </dgm:presLayoutVars>
      </dgm:prSet>
      <dgm:spPr/>
    </dgm:pt>
    <dgm:pt modelId="{BFEBB7BA-9ED9-4005-8609-662C439C657C}" type="pres">
      <dgm:prSet presAssocID="{17E4DDF2-9F26-4622-B892-7462F3767CEC}" presName="rootComposite3" presStyleCnt="0"/>
      <dgm:spPr/>
    </dgm:pt>
    <dgm:pt modelId="{19CCEB66-32DE-4B75-84B8-48A9921ED936}" type="pres">
      <dgm:prSet presAssocID="{17E4DDF2-9F26-4622-B892-7462F3767CEC}" presName="rootText3" presStyleLbl="asst1" presStyleIdx="0" presStyleCnt="2">
        <dgm:presLayoutVars>
          <dgm:chPref val="3"/>
        </dgm:presLayoutVars>
      </dgm:prSet>
      <dgm:spPr/>
    </dgm:pt>
    <dgm:pt modelId="{D9437E49-8B20-4A95-B26C-9F32D60F75ED}" type="pres">
      <dgm:prSet presAssocID="{17E4DDF2-9F26-4622-B892-7462F3767CEC}" presName="rootConnector3" presStyleLbl="asst1" presStyleIdx="0" presStyleCnt="2"/>
      <dgm:spPr/>
    </dgm:pt>
    <dgm:pt modelId="{1CFD989D-92D4-4362-B471-69324893C2D7}" type="pres">
      <dgm:prSet presAssocID="{17E4DDF2-9F26-4622-B892-7462F3767CEC}" presName="hierChild6" presStyleCnt="0"/>
      <dgm:spPr/>
    </dgm:pt>
    <dgm:pt modelId="{3D2526F1-6705-4AA7-AE31-249C13ECEE16}" type="pres">
      <dgm:prSet presAssocID="{17E4DDF2-9F26-4622-B892-7462F3767CEC}" presName="hierChild7" presStyleCnt="0"/>
      <dgm:spPr/>
    </dgm:pt>
    <dgm:pt modelId="{AA38C60A-131A-4AA4-B420-E0EC0B6EFAF8}" type="pres">
      <dgm:prSet presAssocID="{DC45A84D-7EF2-42E9-B490-730ACCB67976}" presName="Name111" presStyleLbl="parChTrans1D2" presStyleIdx="5" presStyleCnt="6"/>
      <dgm:spPr/>
    </dgm:pt>
    <dgm:pt modelId="{57D60C79-B3E5-47A9-A8B7-B5D2A78F4188}" type="pres">
      <dgm:prSet presAssocID="{D3902B25-E39B-4EC9-9136-9C34A8981791}" presName="hierRoot3" presStyleCnt="0">
        <dgm:presLayoutVars>
          <dgm:hierBranch val="init"/>
        </dgm:presLayoutVars>
      </dgm:prSet>
      <dgm:spPr/>
    </dgm:pt>
    <dgm:pt modelId="{A9B27674-C4DF-4F49-BCF0-CB84B8992C3F}" type="pres">
      <dgm:prSet presAssocID="{D3902B25-E39B-4EC9-9136-9C34A8981791}" presName="rootComposite3" presStyleCnt="0"/>
      <dgm:spPr/>
    </dgm:pt>
    <dgm:pt modelId="{471F0368-EF9E-4228-A2FE-BD45E4F2962C}" type="pres">
      <dgm:prSet presAssocID="{D3902B25-E39B-4EC9-9136-9C34A8981791}" presName="rootText3" presStyleLbl="asst1" presStyleIdx="1" presStyleCnt="2">
        <dgm:presLayoutVars>
          <dgm:chPref val="3"/>
        </dgm:presLayoutVars>
      </dgm:prSet>
      <dgm:spPr/>
    </dgm:pt>
    <dgm:pt modelId="{8269A505-5171-417E-AB51-36EC83F27C95}" type="pres">
      <dgm:prSet presAssocID="{D3902B25-E39B-4EC9-9136-9C34A8981791}" presName="rootConnector3" presStyleLbl="asst1" presStyleIdx="1" presStyleCnt="2"/>
      <dgm:spPr/>
    </dgm:pt>
    <dgm:pt modelId="{6C934CA4-DF44-4124-ACB0-AEBD6D0582D8}" type="pres">
      <dgm:prSet presAssocID="{D3902B25-E39B-4EC9-9136-9C34A8981791}" presName="hierChild6" presStyleCnt="0"/>
      <dgm:spPr/>
    </dgm:pt>
    <dgm:pt modelId="{8E862BCF-682E-41D0-BF1E-06C3B5605F03}" type="pres">
      <dgm:prSet presAssocID="{D3902B25-E39B-4EC9-9136-9C34A8981791}" presName="hierChild7" presStyleCnt="0"/>
      <dgm:spPr/>
    </dgm:pt>
  </dgm:ptLst>
  <dgm:cxnLst>
    <dgm:cxn modelId="{62258700-A367-4EC0-8063-BB3011D0548F}" srcId="{23BDC6A2-FBCD-4187-9815-3D5218E3E280}" destId="{D3902B25-E39B-4EC9-9136-9C34A8981791}" srcOrd="1" destOrd="0" parTransId="{DC45A84D-7EF2-42E9-B490-730ACCB67976}" sibTransId="{98D33C11-4E2A-41CB-A205-8BA505BEA537}"/>
    <dgm:cxn modelId="{C7CEE404-C3AC-4D89-95A4-3365B172C3BD}" type="presOf" srcId="{0A5CC166-ADA6-475C-9E66-A532BA885E79}" destId="{015407A7-5AB4-409C-8836-3C035BE15684}" srcOrd="0" destOrd="0" presId="urn:microsoft.com/office/officeart/2005/8/layout/orgChart1"/>
    <dgm:cxn modelId="{18A86017-24F7-4A79-BC53-84A23744941A}" type="presOf" srcId="{17E4DDF2-9F26-4622-B892-7462F3767CEC}" destId="{D9437E49-8B20-4A95-B26C-9F32D60F75ED}" srcOrd="1" destOrd="0" presId="urn:microsoft.com/office/officeart/2005/8/layout/orgChart1"/>
    <dgm:cxn modelId="{F9B11F19-5563-4F37-A7DD-2972D58295DA}" srcId="{23BDC6A2-FBCD-4187-9815-3D5218E3E280}" destId="{17E4DDF2-9F26-4622-B892-7462F3767CEC}" srcOrd="0" destOrd="0" parTransId="{70E29DEE-7BE3-4BE6-8E7C-57F6D2E6F2D8}" sibTransId="{501BA8DD-3657-4E98-B05C-8ADA7EE57281}"/>
    <dgm:cxn modelId="{611F0625-667B-4072-B1B3-90271B346F65}" type="presOf" srcId="{17E4DDF2-9F26-4622-B892-7462F3767CEC}" destId="{19CCEB66-32DE-4B75-84B8-48A9921ED936}" srcOrd="0" destOrd="0" presId="urn:microsoft.com/office/officeart/2005/8/layout/orgChart1"/>
    <dgm:cxn modelId="{67A3AB28-95D3-427F-95EB-335393BFB485}" type="presOf" srcId="{23BDC6A2-FBCD-4187-9815-3D5218E3E280}" destId="{D4D9C49E-AA88-4B6C-85AB-7276845745F6}" srcOrd="1" destOrd="0" presId="urn:microsoft.com/office/officeart/2005/8/layout/orgChart1"/>
    <dgm:cxn modelId="{9921F732-E7F4-4009-9B4A-F0154926E368}" type="presOf" srcId="{52C6402D-3363-4440-89D5-6CAEB6D44816}" destId="{B92098F1-092F-4287-8079-6FA4B1E7D366}" srcOrd="0" destOrd="0" presId="urn:microsoft.com/office/officeart/2005/8/layout/orgChart1"/>
    <dgm:cxn modelId="{AD069E35-3448-4DEB-9AF0-BA52AE55B3D4}" srcId="{23BDC6A2-FBCD-4187-9815-3D5218E3E280}" destId="{6F5CC38E-21B4-4564-8316-7CE5C80CB5E6}" srcOrd="2" destOrd="0" parTransId="{E4379067-8237-4DD1-BA5B-760CE9933135}" sibTransId="{795D7F45-7212-43E9-933B-116CE942F50E}"/>
    <dgm:cxn modelId="{CE29723B-5B0D-4E41-8202-4A2FAFAA687F}" type="presOf" srcId="{0A5CC166-ADA6-475C-9E66-A532BA885E79}" destId="{492C4907-0425-4D7C-86F8-216821B1E975}" srcOrd="1" destOrd="0" presId="urn:microsoft.com/office/officeart/2005/8/layout/orgChart1"/>
    <dgm:cxn modelId="{D0F9C641-91A7-461A-8055-B221C3A2792B}" type="presOf" srcId="{70E29DEE-7BE3-4BE6-8E7C-57F6D2E6F2D8}" destId="{174E3932-00C2-43A7-B0B8-DD2D2F71D577}" srcOrd="0" destOrd="0" presId="urn:microsoft.com/office/officeart/2005/8/layout/orgChart1"/>
    <dgm:cxn modelId="{60DCE262-5346-4F5D-BA42-0F7416DB5E8D}" srcId="{23BDC6A2-FBCD-4187-9815-3D5218E3E280}" destId="{0A5CC166-ADA6-475C-9E66-A532BA885E79}" srcOrd="5" destOrd="0" parTransId="{62E488F9-E595-4014-849F-62952C7BCC7B}" sibTransId="{6F6BDE1D-FBB6-4954-8D3D-E1C6A3A7B0B6}"/>
    <dgm:cxn modelId="{6181A445-688B-4403-94D0-B4FDD2D60C40}" srcId="{23BDC6A2-FBCD-4187-9815-3D5218E3E280}" destId="{59B1C9B5-B306-48F7-BC13-81BAE3C5F8B6}" srcOrd="3" destOrd="0" parTransId="{52C6402D-3363-4440-89D5-6CAEB6D44816}" sibTransId="{56A9DAC1-5E3B-4A23-B7A2-4B5395F71A2D}"/>
    <dgm:cxn modelId="{3B8BCD4B-C575-4AA8-B08C-DA2DAEDFBEE8}" type="presOf" srcId="{85C3D01E-5D9B-435A-9A05-DB759524FA37}" destId="{BD479DBE-D186-4B91-961F-C541A78AA241}" srcOrd="1" destOrd="0" presId="urn:microsoft.com/office/officeart/2005/8/layout/orgChart1"/>
    <dgm:cxn modelId="{F0B7754F-80A7-45DF-BEF4-43FFEF5EDE74}" type="presOf" srcId="{59B1C9B5-B306-48F7-BC13-81BAE3C5F8B6}" destId="{C59F15E2-FEA1-4106-ABB0-295AF30A00DC}" srcOrd="1" destOrd="0" presId="urn:microsoft.com/office/officeart/2005/8/layout/orgChart1"/>
    <dgm:cxn modelId="{E0F00B7C-8F47-4F0E-82CD-304514EF8938}" type="presOf" srcId="{E4379067-8237-4DD1-BA5B-760CE9933135}" destId="{5F8D69FD-A393-4846-8AE1-601639153152}" srcOrd="0" destOrd="0" presId="urn:microsoft.com/office/officeart/2005/8/layout/orgChart1"/>
    <dgm:cxn modelId="{85F6C37C-17A1-4173-8CAD-D31A0AB3A716}" srcId="{23BDC6A2-FBCD-4187-9815-3D5218E3E280}" destId="{85C3D01E-5D9B-435A-9A05-DB759524FA37}" srcOrd="4" destOrd="0" parTransId="{81F6879C-7AF7-4EBE-BC7A-0735C8F79F2C}" sibTransId="{A8E368F0-BF51-4604-94CA-4050468E1E7E}"/>
    <dgm:cxn modelId="{C8F4977E-DB55-4618-B1AC-8F37512DE615}" srcId="{1F38249D-A8E1-469E-9E2A-ECE4360826E5}" destId="{23BDC6A2-FBCD-4187-9815-3D5218E3E280}" srcOrd="0" destOrd="0" parTransId="{714E13EB-4BA9-4389-B5F6-148F38072CBF}" sibTransId="{422A6492-9892-40A8-99DD-045B52B1A4D1}"/>
    <dgm:cxn modelId="{DF93D784-671A-43BA-87C7-1AC85EB1BC83}" type="presOf" srcId="{85C3D01E-5D9B-435A-9A05-DB759524FA37}" destId="{F9D11DFC-0E23-4B58-A42A-BECD6C27247B}" srcOrd="0" destOrd="0" presId="urn:microsoft.com/office/officeart/2005/8/layout/orgChart1"/>
    <dgm:cxn modelId="{06C8F094-12A2-448F-BD00-AF9490DEF217}" type="presOf" srcId="{6F5CC38E-21B4-4564-8316-7CE5C80CB5E6}" destId="{0BCA9B2C-E1A9-4758-B301-CBD31F4D40CB}" srcOrd="0" destOrd="0" presId="urn:microsoft.com/office/officeart/2005/8/layout/orgChart1"/>
    <dgm:cxn modelId="{85E7019C-6B38-4B0F-86C7-F47ADB72A04D}" type="presOf" srcId="{62E488F9-E595-4014-849F-62952C7BCC7B}" destId="{7FFF3AEA-5A8F-43E0-B213-EA5D2D491A49}" srcOrd="0" destOrd="0" presId="urn:microsoft.com/office/officeart/2005/8/layout/orgChart1"/>
    <dgm:cxn modelId="{C77FD1A9-1ABE-419B-B7FA-1A43B224D439}" type="presOf" srcId="{81F6879C-7AF7-4EBE-BC7A-0735C8F79F2C}" destId="{0C5965BC-AC04-4A15-BF4F-8B0BA1B64A3B}" srcOrd="0" destOrd="0" presId="urn:microsoft.com/office/officeart/2005/8/layout/orgChart1"/>
    <dgm:cxn modelId="{3DCCD8AE-F373-4F18-9D1B-01835C71848E}" type="presOf" srcId="{23BDC6A2-FBCD-4187-9815-3D5218E3E280}" destId="{5E80B9E7-2BA5-4127-97CA-1AF28BE83222}" srcOrd="0" destOrd="0" presId="urn:microsoft.com/office/officeart/2005/8/layout/orgChart1"/>
    <dgm:cxn modelId="{98A4D8BA-06DC-4FB0-B1C4-D9C74C89A45E}" type="presOf" srcId="{1F38249D-A8E1-469E-9E2A-ECE4360826E5}" destId="{D8BCF1EB-B904-4FCC-90AA-F6C673263EC1}" srcOrd="0" destOrd="0" presId="urn:microsoft.com/office/officeart/2005/8/layout/orgChart1"/>
    <dgm:cxn modelId="{8DBC38BE-AEE9-4D90-BEF9-5BD12E19F1FF}" type="presOf" srcId="{D3902B25-E39B-4EC9-9136-9C34A8981791}" destId="{471F0368-EF9E-4228-A2FE-BD45E4F2962C}" srcOrd="0" destOrd="0" presId="urn:microsoft.com/office/officeart/2005/8/layout/orgChart1"/>
    <dgm:cxn modelId="{C723FEC3-523B-4BCC-8D74-6B2258DCE693}" type="presOf" srcId="{59B1C9B5-B306-48F7-BC13-81BAE3C5F8B6}" destId="{7AF514D1-C99A-4BA9-B3B8-C4A6792E06B1}" srcOrd="0" destOrd="0" presId="urn:microsoft.com/office/officeart/2005/8/layout/orgChart1"/>
    <dgm:cxn modelId="{04EE03D5-2B0D-411F-B336-3FD664FB9DC0}" type="presOf" srcId="{6F5CC38E-21B4-4564-8316-7CE5C80CB5E6}" destId="{4F501E46-4B02-401F-B7FB-37D68BF0E1AB}" srcOrd="1" destOrd="0" presId="urn:microsoft.com/office/officeart/2005/8/layout/orgChart1"/>
    <dgm:cxn modelId="{2BB60AF8-A949-47F6-B99E-B3FF002EE6B2}" type="presOf" srcId="{D3902B25-E39B-4EC9-9136-9C34A8981791}" destId="{8269A505-5171-417E-AB51-36EC83F27C95}" srcOrd="1" destOrd="0" presId="urn:microsoft.com/office/officeart/2005/8/layout/orgChart1"/>
    <dgm:cxn modelId="{14A10CFF-E09E-4AA2-ACA0-C2433F97318B}" type="presOf" srcId="{DC45A84D-7EF2-42E9-B490-730ACCB67976}" destId="{AA38C60A-131A-4AA4-B420-E0EC0B6EFAF8}" srcOrd="0" destOrd="0" presId="urn:microsoft.com/office/officeart/2005/8/layout/orgChart1"/>
    <dgm:cxn modelId="{11C1DC14-809D-4459-AE16-9BF9B5A4BDCA}" type="presParOf" srcId="{D8BCF1EB-B904-4FCC-90AA-F6C673263EC1}" destId="{8AF8DB16-F7DE-4B29-B3B7-C798760F35D2}" srcOrd="0" destOrd="0" presId="urn:microsoft.com/office/officeart/2005/8/layout/orgChart1"/>
    <dgm:cxn modelId="{975EBC99-45F8-4B4E-80F8-AD8F3AAD6EE0}" type="presParOf" srcId="{8AF8DB16-F7DE-4B29-B3B7-C798760F35D2}" destId="{16CDD012-1EE2-4F15-931D-D1C7361750C8}" srcOrd="0" destOrd="0" presId="urn:microsoft.com/office/officeart/2005/8/layout/orgChart1"/>
    <dgm:cxn modelId="{EF485822-A953-4821-9981-EDAE3B3DDEB5}" type="presParOf" srcId="{16CDD012-1EE2-4F15-931D-D1C7361750C8}" destId="{5E80B9E7-2BA5-4127-97CA-1AF28BE83222}" srcOrd="0" destOrd="0" presId="urn:microsoft.com/office/officeart/2005/8/layout/orgChart1"/>
    <dgm:cxn modelId="{6ED7179B-81EB-45B9-BBE7-4F8E803A0B69}" type="presParOf" srcId="{16CDD012-1EE2-4F15-931D-D1C7361750C8}" destId="{D4D9C49E-AA88-4B6C-85AB-7276845745F6}" srcOrd="1" destOrd="0" presId="urn:microsoft.com/office/officeart/2005/8/layout/orgChart1"/>
    <dgm:cxn modelId="{9F0FDEDF-9C95-47D0-8EF9-5667D6D30964}" type="presParOf" srcId="{8AF8DB16-F7DE-4B29-B3B7-C798760F35D2}" destId="{BCF0D9A5-21C8-4A11-8DF6-CB036FD40E71}" srcOrd="1" destOrd="0" presId="urn:microsoft.com/office/officeart/2005/8/layout/orgChart1"/>
    <dgm:cxn modelId="{C1EE6935-DA66-47C8-9E55-245801DC66D6}" type="presParOf" srcId="{BCF0D9A5-21C8-4A11-8DF6-CB036FD40E71}" destId="{5F8D69FD-A393-4846-8AE1-601639153152}" srcOrd="0" destOrd="0" presId="urn:microsoft.com/office/officeart/2005/8/layout/orgChart1"/>
    <dgm:cxn modelId="{9A07FDE6-8AB0-4A9F-A9A0-A1B9F0159FDA}" type="presParOf" srcId="{BCF0D9A5-21C8-4A11-8DF6-CB036FD40E71}" destId="{3852204D-2074-428D-A934-26DEB950908F}" srcOrd="1" destOrd="0" presId="urn:microsoft.com/office/officeart/2005/8/layout/orgChart1"/>
    <dgm:cxn modelId="{9A6873F4-C16B-4561-85CA-FE7EF06F389D}" type="presParOf" srcId="{3852204D-2074-428D-A934-26DEB950908F}" destId="{48122233-C1F9-4B12-A992-26EFDD503B49}" srcOrd="0" destOrd="0" presId="urn:microsoft.com/office/officeart/2005/8/layout/orgChart1"/>
    <dgm:cxn modelId="{2266F597-0501-4480-9DB4-B3ABC59CECFF}" type="presParOf" srcId="{48122233-C1F9-4B12-A992-26EFDD503B49}" destId="{0BCA9B2C-E1A9-4758-B301-CBD31F4D40CB}" srcOrd="0" destOrd="0" presId="urn:microsoft.com/office/officeart/2005/8/layout/orgChart1"/>
    <dgm:cxn modelId="{7B1E7049-4C35-402B-B4D0-02181420D230}" type="presParOf" srcId="{48122233-C1F9-4B12-A992-26EFDD503B49}" destId="{4F501E46-4B02-401F-B7FB-37D68BF0E1AB}" srcOrd="1" destOrd="0" presId="urn:microsoft.com/office/officeart/2005/8/layout/orgChart1"/>
    <dgm:cxn modelId="{47544346-FC2C-4E94-9977-30DDDB8D9BEB}" type="presParOf" srcId="{3852204D-2074-428D-A934-26DEB950908F}" destId="{12C22FA9-8929-4149-82AA-BC29E930FC8D}" srcOrd="1" destOrd="0" presId="urn:microsoft.com/office/officeart/2005/8/layout/orgChart1"/>
    <dgm:cxn modelId="{2766F8C8-B657-441E-B822-86210C708774}" type="presParOf" srcId="{3852204D-2074-428D-A934-26DEB950908F}" destId="{FD218653-2354-4C7F-B2D7-92C59A8A4573}" srcOrd="2" destOrd="0" presId="urn:microsoft.com/office/officeart/2005/8/layout/orgChart1"/>
    <dgm:cxn modelId="{B86FB54F-3980-4566-A0EC-ED53416A8D3D}" type="presParOf" srcId="{BCF0D9A5-21C8-4A11-8DF6-CB036FD40E71}" destId="{B92098F1-092F-4287-8079-6FA4B1E7D366}" srcOrd="2" destOrd="0" presId="urn:microsoft.com/office/officeart/2005/8/layout/orgChart1"/>
    <dgm:cxn modelId="{10C47D07-B4CE-4D95-9693-13A0F3991C81}" type="presParOf" srcId="{BCF0D9A5-21C8-4A11-8DF6-CB036FD40E71}" destId="{8C09C487-27BB-404F-85B3-6609124B080C}" srcOrd="3" destOrd="0" presId="urn:microsoft.com/office/officeart/2005/8/layout/orgChart1"/>
    <dgm:cxn modelId="{92D644A6-52A5-49F7-B23E-5872CE06B622}" type="presParOf" srcId="{8C09C487-27BB-404F-85B3-6609124B080C}" destId="{1F52E11F-70B5-4C38-926D-030EC46D557D}" srcOrd="0" destOrd="0" presId="urn:microsoft.com/office/officeart/2005/8/layout/orgChart1"/>
    <dgm:cxn modelId="{FAC2DF8E-B44D-45D3-B70C-7A6768AE5196}" type="presParOf" srcId="{1F52E11F-70B5-4C38-926D-030EC46D557D}" destId="{7AF514D1-C99A-4BA9-B3B8-C4A6792E06B1}" srcOrd="0" destOrd="0" presId="urn:microsoft.com/office/officeart/2005/8/layout/orgChart1"/>
    <dgm:cxn modelId="{91F255D2-7A69-4F72-9BA0-218438DA72AB}" type="presParOf" srcId="{1F52E11F-70B5-4C38-926D-030EC46D557D}" destId="{C59F15E2-FEA1-4106-ABB0-295AF30A00DC}" srcOrd="1" destOrd="0" presId="urn:microsoft.com/office/officeart/2005/8/layout/orgChart1"/>
    <dgm:cxn modelId="{1119448D-1EC0-4CC3-88B9-9A6290BF2FA0}" type="presParOf" srcId="{8C09C487-27BB-404F-85B3-6609124B080C}" destId="{83EE106E-DB2A-4B9C-B9AA-01A43D73CC7A}" srcOrd="1" destOrd="0" presId="urn:microsoft.com/office/officeart/2005/8/layout/orgChart1"/>
    <dgm:cxn modelId="{6B876A7D-DB02-4EC9-A5C6-EF5969594565}" type="presParOf" srcId="{8C09C487-27BB-404F-85B3-6609124B080C}" destId="{C156C96B-7EC3-4295-8F26-7C9143F7F726}" srcOrd="2" destOrd="0" presId="urn:microsoft.com/office/officeart/2005/8/layout/orgChart1"/>
    <dgm:cxn modelId="{3A1009B5-1994-4556-A737-77632AD72744}" type="presParOf" srcId="{BCF0D9A5-21C8-4A11-8DF6-CB036FD40E71}" destId="{0C5965BC-AC04-4A15-BF4F-8B0BA1B64A3B}" srcOrd="4" destOrd="0" presId="urn:microsoft.com/office/officeart/2005/8/layout/orgChart1"/>
    <dgm:cxn modelId="{62E18F5E-DFDB-413B-B124-A2D667D75158}" type="presParOf" srcId="{BCF0D9A5-21C8-4A11-8DF6-CB036FD40E71}" destId="{D2B394DF-545A-45A6-8A93-63F930EAE7DE}" srcOrd="5" destOrd="0" presId="urn:microsoft.com/office/officeart/2005/8/layout/orgChart1"/>
    <dgm:cxn modelId="{CDABBB73-C247-419F-9282-35361720D432}" type="presParOf" srcId="{D2B394DF-545A-45A6-8A93-63F930EAE7DE}" destId="{3FA98227-6675-4B18-81AB-366A0A0AA8C9}" srcOrd="0" destOrd="0" presId="urn:microsoft.com/office/officeart/2005/8/layout/orgChart1"/>
    <dgm:cxn modelId="{4747B451-BC03-44FA-918D-BAA7B9979941}" type="presParOf" srcId="{3FA98227-6675-4B18-81AB-366A0A0AA8C9}" destId="{F9D11DFC-0E23-4B58-A42A-BECD6C27247B}" srcOrd="0" destOrd="0" presId="urn:microsoft.com/office/officeart/2005/8/layout/orgChart1"/>
    <dgm:cxn modelId="{EE5FC951-B7EC-42B6-98BF-544172AAEB8D}" type="presParOf" srcId="{3FA98227-6675-4B18-81AB-366A0A0AA8C9}" destId="{BD479DBE-D186-4B91-961F-C541A78AA241}" srcOrd="1" destOrd="0" presId="urn:microsoft.com/office/officeart/2005/8/layout/orgChart1"/>
    <dgm:cxn modelId="{D742769F-D6C8-4F23-8BCA-611C2752D884}" type="presParOf" srcId="{D2B394DF-545A-45A6-8A93-63F930EAE7DE}" destId="{BD541D6F-D2C1-4270-AF89-1B864A04567C}" srcOrd="1" destOrd="0" presId="urn:microsoft.com/office/officeart/2005/8/layout/orgChart1"/>
    <dgm:cxn modelId="{C9058C57-5EE5-4B91-9319-0B8366A9360C}" type="presParOf" srcId="{D2B394DF-545A-45A6-8A93-63F930EAE7DE}" destId="{33F67FBE-778D-4D3C-8A43-B05355CC677E}" srcOrd="2" destOrd="0" presId="urn:microsoft.com/office/officeart/2005/8/layout/orgChart1"/>
    <dgm:cxn modelId="{AEE6AC0D-F505-4446-A1BE-C14509C23399}" type="presParOf" srcId="{BCF0D9A5-21C8-4A11-8DF6-CB036FD40E71}" destId="{7FFF3AEA-5A8F-43E0-B213-EA5D2D491A49}" srcOrd="6" destOrd="0" presId="urn:microsoft.com/office/officeart/2005/8/layout/orgChart1"/>
    <dgm:cxn modelId="{85EFA093-C36E-47C8-8ABC-EE8B9C103D15}" type="presParOf" srcId="{BCF0D9A5-21C8-4A11-8DF6-CB036FD40E71}" destId="{93EFDAFD-9168-4E4B-960F-FEF5371C7B00}" srcOrd="7" destOrd="0" presId="urn:microsoft.com/office/officeart/2005/8/layout/orgChart1"/>
    <dgm:cxn modelId="{C2B22627-8718-43C7-A4CA-F5B8EE20334E}" type="presParOf" srcId="{93EFDAFD-9168-4E4B-960F-FEF5371C7B00}" destId="{0DC36E38-3D4A-4260-8009-8BFF153E5588}" srcOrd="0" destOrd="0" presId="urn:microsoft.com/office/officeart/2005/8/layout/orgChart1"/>
    <dgm:cxn modelId="{CF920AA8-A5BA-45A7-94AF-253356C8C2CF}" type="presParOf" srcId="{0DC36E38-3D4A-4260-8009-8BFF153E5588}" destId="{015407A7-5AB4-409C-8836-3C035BE15684}" srcOrd="0" destOrd="0" presId="urn:microsoft.com/office/officeart/2005/8/layout/orgChart1"/>
    <dgm:cxn modelId="{300117B8-BD81-4E10-BDD7-FCA937A604A2}" type="presParOf" srcId="{0DC36E38-3D4A-4260-8009-8BFF153E5588}" destId="{492C4907-0425-4D7C-86F8-216821B1E975}" srcOrd="1" destOrd="0" presId="urn:microsoft.com/office/officeart/2005/8/layout/orgChart1"/>
    <dgm:cxn modelId="{156E318F-D83A-4A0F-AAC4-C96B74DAA6D1}" type="presParOf" srcId="{93EFDAFD-9168-4E4B-960F-FEF5371C7B00}" destId="{74908842-11D8-4F99-91B6-CD6A6FF1E3A8}" srcOrd="1" destOrd="0" presId="urn:microsoft.com/office/officeart/2005/8/layout/orgChart1"/>
    <dgm:cxn modelId="{69D43D4C-2F48-403A-A9D3-522AACC52539}" type="presParOf" srcId="{93EFDAFD-9168-4E4B-960F-FEF5371C7B00}" destId="{141B8253-3E76-4F6D-BB90-F310E21EC8FC}" srcOrd="2" destOrd="0" presId="urn:microsoft.com/office/officeart/2005/8/layout/orgChart1"/>
    <dgm:cxn modelId="{0EF7E484-F518-420D-AA1C-22710F8BB4AB}" type="presParOf" srcId="{8AF8DB16-F7DE-4B29-B3B7-C798760F35D2}" destId="{DEA651AE-4533-4040-9E8E-631234C41D35}" srcOrd="2" destOrd="0" presId="urn:microsoft.com/office/officeart/2005/8/layout/orgChart1"/>
    <dgm:cxn modelId="{4594E67B-A6DA-4740-81CC-77AA2B951021}" type="presParOf" srcId="{DEA651AE-4533-4040-9E8E-631234C41D35}" destId="{174E3932-00C2-43A7-B0B8-DD2D2F71D577}" srcOrd="0" destOrd="0" presId="urn:microsoft.com/office/officeart/2005/8/layout/orgChart1"/>
    <dgm:cxn modelId="{4F80A2A7-8C6E-4EE6-B9AA-0E7C9DB42197}" type="presParOf" srcId="{DEA651AE-4533-4040-9E8E-631234C41D35}" destId="{641822DC-DCB9-46D0-A085-E5BF1142C739}" srcOrd="1" destOrd="0" presId="urn:microsoft.com/office/officeart/2005/8/layout/orgChart1"/>
    <dgm:cxn modelId="{696FBB42-B822-4DA0-ACCC-2257C6F4C143}" type="presParOf" srcId="{641822DC-DCB9-46D0-A085-E5BF1142C739}" destId="{BFEBB7BA-9ED9-4005-8609-662C439C657C}" srcOrd="0" destOrd="0" presId="urn:microsoft.com/office/officeart/2005/8/layout/orgChart1"/>
    <dgm:cxn modelId="{46474C96-AA4A-4D3D-A7AD-A41EEC63FABF}" type="presParOf" srcId="{BFEBB7BA-9ED9-4005-8609-662C439C657C}" destId="{19CCEB66-32DE-4B75-84B8-48A9921ED936}" srcOrd="0" destOrd="0" presId="urn:microsoft.com/office/officeart/2005/8/layout/orgChart1"/>
    <dgm:cxn modelId="{63CB649A-E437-4157-847D-485C67493A27}" type="presParOf" srcId="{BFEBB7BA-9ED9-4005-8609-662C439C657C}" destId="{D9437E49-8B20-4A95-B26C-9F32D60F75ED}" srcOrd="1" destOrd="0" presId="urn:microsoft.com/office/officeart/2005/8/layout/orgChart1"/>
    <dgm:cxn modelId="{62516D11-A384-45BA-9AFF-16A5A99FC5FB}" type="presParOf" srcId="{641822DC-DCB9-46D0-A085-E5BF1142C739}" destId="{1CFD989D-92D4-4362-B471-69324893C2D7}" srcOrd="1" destOrd="0" presId="urn:microsoft.com/office/officeart/2005/8/layout/orgChart1"/>
    <dgm:cxn modelId="{3232597F-FB54-4F4F-89F7-5547C84A6A32}" type="presParOf" srcId="{641822DC-DCB9-46D0-A085-E5BF1142C739}" destId="{3D2526F1-6705-4AA7-AE31-249C13ECEE16}" srcOrd="2" destOrd="0" presId="urn:microsoft.com/office/officeart/2005/8/layout/orgChart1"/>
    <dgm:cxn modelId="{995F46A5-4E65-412E-B864-D3635F40BAED}" type="presParOf" srcId="{DEA651AE-4533-4040-9E8E-631234C41D35}" destId="{AA38C60A-131A-4AA4-B420-E0EC0B6EFAF8}" srcOrd="2" destOrd="0" presId="urn:microsoft.com/office/officeart/2005/8/layout/orgChart1"/>
    <dgm:cxn modelId="{4C2D0B06-5F0B-4953-9A47-2D18EBC498F9}" type="presParOf" srcId="{DEA651AE-4533-4040-9E8E-631234C41D35}" destId="{57D60C79-B3E5-47A9-A8B7-B5D2A78F4188}" srcOrd="3" destOrd="0" presId="urn:microsoft.com/office/officeart/2005/8/layout/orgChart1"/>
    <dgm:cxn modelId="{9AB11A13-04A4-4990-83F9-74D5536D53B8}" type="presParOf" srcId="{57D60C79-B3E5-47A9-A8B7-B5D2A78F4188}" destId="{A9B27674-C4DF-4F49-BCF0-CB84B8992C3F}" srcOrd="0" destOrd="0" presId="urn:microsoft.com/office/officeart/2005/8/layout/orgChart1"/>
    <dgm:cxn modelId="{2E2F9DCA-2193-4345-83F4-984982BE1A2A}" type="presParOf" srcId="{A9B27674-C4DF-4F49-BCF0-CB84B8992C3F}" destId="{471F0368-EF9E-4228-A2FE-BD45E4F2962C}" srcOrd="0" destOrd="0" presId="urn:microsoft.com/office/officeart/2005/8/layout/orgChart1"/>
    <dgm:cxn modelId="{5CCBBCA2-6FF0-44D0-B606-F1596672AFA4}" type="presParOf" srcId="{A9B27674-C4DF-4F49-BCF0-CB84B8992C3F}" destId="{8269A505-5171-417E-AB51-36EC83F27C95}" srcOrd="1" destOrd="0" presId="urn:microsoft.com/office/officeart/2005/8/layout/orgChart1"/>
    <dgm:cxn modelId="{4C9F66CC-EC51-4D5F-A6D8-02290FEEF628}" type="presParOf" srcId="{57D60C79-B3E5-47A9-A8B7-B5D2A78F4188}" destId="{6C934CA4-DF44-4124-ACB0-AEBD6D0582D8}" srcOrd="1" destOrd="0" presId="urn:microsoft.com/office/officeart/2005/8/layout/orgChart1"/>
    <dgm:cxn modelId="{34386EB9-268F-40BC-8623-49F400CA6B2E}" type="presParOf" srcId="{57D60C79-B3E5-47A9-A8B7-B5D2A78F4188}" destId="{8E862BCF-682E-41D0-BF1E-06C3B5605F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8C60A-131A-4AA4-B420-E0EC0B6EFAF8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E3932-00C2-43A7-B0B8-DD2D2F71D577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F3AEA-5A8F-43E0-B213-EA5D2D491A49}">
      <dsp:nvSpPr>
        <dsp:cNvPr id="0" name=""/>
        <dsp:cNvSpPr/>
      </dsp:nvSpPr>
      <dsp:spPr>
        <a:xfrm>
          <a:off x="5257800" y="1133479"/>
          <a:ext cx="4112116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4112116" y="1846487"/>
              </a:lnTo>
              <a:lnTo>
                <a:pt x="4112116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965BC-AC04-4A15-BF4F-8B0BA1B64A3B}">
      <dsp:nvSpPr>
        <dsp:cNvPr id="0" name=""/>
        <dsp:cNvSpPr/>
      </dsp:nvSpPr>
      <dsp:spPr>
        <a:xfrm>
          <a:off x="5257800" y="1133479"/>
          <a:ext cx="1370705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1370705" y="1846487"/>
              </a:lnTo>
              <a:lnTo>
                <a:pt x="1370705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098F1-092F-4287-8079-6FA4B1E7D366}">
      <dsp:nvSpPr>
        <dsp:cNvPr id="0" name=""/>
        <dsp:cNvSpPr/>
      </dsp:nvSpPr>
      <dsp:spPr>
        <a:xfrm>
          <a:off x="3887094" y="1133479"/>
          <a:ext cx="1370705" cy="2084378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D69FD-A393-4846-8AE1-601639153152}">
      <dsp:nvSpPr>
        <dsp:cNvPr id="0" name=""/>
        <dsp:cNvSpPr/>
      </dsp:nvSpPr>
      <dsp:spPr>
        <a:xfrm>
          <a:off x="1145683" y="1133479"/>
          <a:ext cx="4112116" cy="2084378"/>
        </a:xfrm>
        <a:custGeom>
          <a:avLst/>
          <a:gdLst/>
          <a:ahLst/>
          <a:cxnLst/>
          <a:rect l="0" t="0" r="0" b="0"/>
          <a:pathLst>
            <a:path>
              <a:moveTo>
                <a:pt x="4112116" y="0"/>
              </a:moveTo>
              <a:lnTo>
                <a:pt x="4112116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0B9E7-2BA5-4127-97CA-1AF28BE83222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Home</a:t>
          </a:r>
        </a:p>
      </dsp:txBody>
      <dsp:txXfrm>
        <a:off x="4124985" y="665"/>
        <a:ext cx="2265629" cy="1132814"/>
      </dsp:txXfrm>
    </dsp:sp>
    <dsp:sp modelId="{0BCA9B2C-E1A9-4758-B301-CBD31F4D40CB}">
      <dsp:nvSpPr>
        <dsp:cNvPr id="0" name=""/>
        <dsp:cNvSpPr/>
      </dsp:nvSpPr>
      <dsp:spPr>
        <a:xfrm>
          <a:off x="12868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Sport</a:t>
          </a:r>
        </a:p>
      </dsp:txBody>
      <dsp:txXfrm>
        <a:off x="12868" y="3217858"/>
        <a:ext cx="2265629" cy="1132814"/>
      </dsp:txXfrm>
    </dsp:sp>
    <dsp:sp modelId="{7AF514D1-C99A-4BA9-B3B8-C4A6792E06B1}">
      <dsp:nvSpPr>
        <dsp:cNvPr id="0" name=""/>
        <dsp:cNvSpPr/>
      </dsp:nvSpPr>
      <dsp:spPr>
        <a:xfrm>
          <a:off x="275427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Dames</a:t>
          </a:r>
        </a:p>
      </dsp:txBody>
      <dsp:txXfrm>
        <a:off x="2754279" y="3217858"/>
        <a:ext cx="2265629" cy="1132814"/>
      </dsp:txXfrm>
    </dsp:sp>
    <dsp:sp modelId="{F9D11DFC-0E23-4B58-A42A-BECD6C27247B}">
      <dsp:nvSpPr>
        <dsp:cNvPr id="0" name=""/>
        <dsp:cNvSpPr/>
      </dsp:nvSpPr>
      <dsp:spPr>
        <a:xfrm>
          <a:off x="5495691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Heren</a:t>
          </a:r>
        </a:p>
      </dsp:txBody>
      <dsp:txXfrm>
        <a:off x="5495691" y="3217858"/>
        <a:ext cx="2265629" cy="1132814"/>
      </dsp:txXfrm>
    </dsp:sp>
    <dsp:sp modelId="{015407A7-5AB4-409C-8836-3C035BE15684}">
      <dsp:nvSpPr>
        <dsp:cNvPr id="0" name=""/>
        <dsp:cNvSpPr/>
      </dsp:nvSpPr>
      <dsp:spPr>
        <a:xfrm>
          <a:off x="8237102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sale</a:t>
          </a:r>
        </a:p>
      </dsp:txBody>
      <dsp:txXfrm>
        <a:off x="8237102" y="3217858"/>
        <a:ext cx="2265629" cy="1132814"/>
      </dsp:txXfrm>
    </dsp:sp>
    <dsp:sp modelId="{19CCEB66-32DE-4B75-84B8-48A9921ED936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 err="1"/>
            <a:t>About</a:t>
          </a:r>
          <a:r>
            <a:rPr lang="nl-NL" sz="4700" kern="1200" dirty="0"/>
            <a:t> </a:t>
          </a:r>
          <a:r>
            <a:rPr lang="nl-NL" sz="4700" kern="1200" dirty="0" err="1"/>
            <a:t>us</a:t>
          </a:r>
          <a:endParaRPr lang="nl-NL" sz="4700" kern="1200" dirty="0"/>
        </a:p>
      </dsp:txBody>
      <dsp:txXfrm>
        <a:off x="2754279" y="1609261"/>
        <a:ext cx="2265629" cy="1132814"/>
      </dsp:txXfrm>
    </dsp:sp>
    <dsp:sp modelId="{471F0368-EF9E-4228-A2FE-BD45E4F2962C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/>
            <a:t>contact</a:t>
          </a:r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D7BA0-B532-4BF0-9FE5-B00D113B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F2AC26-4DC1-4FCD-8A26-1D652422B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3B3022-9F44-427F-8373-E184C29E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320FA0-9367-40D4-A400-01E0316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81FCAF-7B66-477A-8E75-746BFB75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31642-CE7A-4C1D-BDB8-BB8DC7E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7FA1B9-43FF-4DE8-812B-72AB5C5E4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115879-6135-459A-9536-6AD42AA9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80F52D-1A9E-4789-955B-956B57FC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96B93F-DE22-4F82-BE77-660F735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3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6F8366A-81B3-426D-B6B0-45BF7D7A8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A902C8-E5B9-443C-9C9A-128CBA81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4AD359-EB95-425E-90B0-53939421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761CAD-778D-4D70-80AB-236B058A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5DCD2-87A1-4D19-A325-4A3ED7AF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44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B6F55-F377-408E-BF72-4652D86F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F71795-3301-4852-B5EC-53779842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35A35-C1CA-4416-A19C-50833C5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7E41C3-54A1-4070-83A1-95CAB64D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9B7D43-C704-43A8-BE96-538A08F3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65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A5D99-6170-459F-AEF6-4662EAA9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C7B57C-D8DE-49EF-9486-412D859E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3CE430-301F-46A5-BB93-2B8F4591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2A4F7F-108A-4109-A17A-8EC6B21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4EB4BE-3E99-4EAF-A6BB-AA847FE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74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FD75D-D8A9-449A-A09A-8AB8EA3E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B544B-157B-4CC4-8AA1-73873EE0F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B56507-83E0-48B9-9C58-D2DCCD95F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C64467-459B-424B-93E9-F7A4A99E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8BABA4-7F25-4396-BA0E-C157162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3A03AB-66CB-4228-8B46-26AFDA20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53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B6C0B-8151-40D7-BF75-3C61597F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7344BF-995B-46B5-A7EB-6DCCA4FC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FCD789-E1A5-4AC5-A23C-55D7AE1B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D0248D-B243-486E-AA4B-950212121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8717788-EDD8-4805-9619-BD3570A9B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4E4D05E-8AF5-44C3-AE54-123C45B2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8C3E000-066E-4544-9B3E-DA984676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752408-8E93-4341-88DB-43F7B61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21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0BDF-759D-4D09-B5D9-1F036D1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3E42E9-339A-4B39-9645-B313CF6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979BC6-48ED-4C22-9F28-77E8CFF0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CCC263-5F34-4004-B8EA-1178ABC6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8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32F0139-6DFD-4C66-9D84-FAB45D46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2AF61D-8EDC-4EF6-AE4F-85C7CB20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94459D-C76F-44CD-8B1C-3C472F0C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56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7C2FF-998C-4024-941C-7EBB9EFE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C49FB6-3318-4E60-99DA-C4DCDD24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2587CE-8E51-4BDE-A9FF-5AFDAC23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A9E9E8-E859-4EBC-8CB9-A1F5D23F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6FAB41-A1C4-47A0-A1A7-0648AC67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EB3C13-1060-41AE-B038-F380F239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09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D4ECF-4DE4-4E2D-8984-B0C8D335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7C2E56E-1AE1-438C-A63B-1934151AD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160314-C567-4B1E-BBAE-55A974E4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6F8A75-22FC-4569-A08A-97B689C2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8C19815-85D9-4C7B-BB26-457839A5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5F4CD4-33C9-478C-8497-027A2C1A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93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4B0418B-1693-49B1-BE40-5C52753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1C63EA-6B1E-4D98-B9D5-43C4A275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52E77-13C8-46E0-A3D9-421A58EA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61BB-2166-40FF-82B2-E7562F5A810B}" type="datetimeFigureOut">
              <a:rPr lang="nl-NL" smtClean="0"/>
              <a:t>30-1-2024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D5B4F4-97AA-45E5-BB91-D90932BC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866A03-E0DF-4C02-9463-1B209C3EC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115E-0E31-4213-A11A-7F5266B516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3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E1EE28D-C8DB-4730-B59A-9486D494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194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7601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AFC8B7F11C24EB72186E92F20A92F" ma:contentTypeVersion="13" ma:contentTypeDescription="Een nieuw document maken." ma:contentTypeScope="" ma:versionID="054890c581d19f36d46f65815056f928">
  <xsd:schema xmlns:xsd="http://www.w3.org/2001/XMLSchema" xmlns:xs="http://www.w3.org/2001/XMLSchema" xmlns:p="http://schemas.microsoft.com/office/2006/metadata/properties" xmlns:ns3="62888725-468d-4794-9fd6-0204c2b7e133" xmlns:ns4="e83597ba-5dd2-4a9f-a407-a0b14557f7a1" targetNamespace="http://schemas.microsoft.com/office/2006/metadata/properties" ma:root="true" ma:fieldsID="12de885b04db793f9e7cbbcb87910773" ns3:_="" ns4:_="">
    <xsd:import namespace="62888725-468d-4794-9fd6-0204c2b7e133"/>
    <xsd:import namespace="e83597ba-5dd2-4a9f-a407-a0b14557f7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88725-468d-4794-9fd6-0204c2b7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597ba-5dd2-4a9f-a407-a0b14557f7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888725-468d-4794-9fd6-0204c2b7e133" xsi:nil="true"/>
  </documentManagement>
</p:properties>
</file>

<file path=customXml/itemProps1.xml><?xml version="1.0" encoding="utf-8"?>
<ds:datastoreItem xmlns:ds="http://schemas.openxmlformats.org/officeDocument/2006/customXml" ds:itemID="{265C9B21-D883-4E69-99AF-49F306A78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888725-468d-4794-9fd6-0204c2b7e133"/>
    <ds:schemaRef ds:uri="e83597ba-5dd2-4a9f-a407-a0b14557f7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CC333C-5D74-4478-859F-B9B1698F2C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920C32-2C30-4383-9FDF-B687D4B2BAE0}">
  <ds:schemaRefs>
    <ds:schemaRef ds:uri="http://purl.org/dc/elements/1.1/"/>
    <ds:schemaRef ds:uri="e83597ba-5dd2-4a9f-a407-a0b14557f7a1"/>
    <ds:schemaRef ds:uri="http://www.w3.org/XML/1998/namespace"/>
    <ds:schemaRef ds:uri="62888725-468d-4794-9fd6-0204c2b7e13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Adib Hajji</dc:creator>
  <cp:lastModifiedBy>Adib Hajji</cp:lastModifiedBy>
  <cp:revision>1</cp:revision>
  <dcterms:created xsi:type="dcterms:W3CDTF">2024-01-30T08:33:40Z</dcterms:created>
  <dcterms:modified xsi:type="dcterms:W3CDTF">2024-01-30T08:33:59Z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0x01010035FAFC8B7F11C24EB72186E92F20A92F</vt:lpwstr>
  </property>
</Properties>
</file>