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0" r:id="rId6"/>
    <p:sldId id="272" r:id="rId7"/>
    <p:sldId id="274" r:id="rId8"/>
    <p:sldId id="275" r:id="rId9"/>
    <p:sldId id="271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60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8DA5"/>
    <a:srgbClr val="16337C"/>
    <a:srgbClr val="2556D1"/>
    <a:srgbClr val="1D43A3"/>
    <a:srgbClr val="275BD7"/>
    <a:srgbClr val="1C67A1"/>
    <a:srgbClr val="215483"/>
    <a:srgbClr val="E1ECFF"/>
    <a:srgbClr val="D7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86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93" y="-594"/>
            <a:ext cx="9144793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7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493" y="-297"/>
            <a:ext cx="9156986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7" y="1554020"/>
            <a:ext cx="9144793" cy="53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9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7" y="170108"/>
            <a:ext cx="9144793" cy="668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1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7" y="0"/>
            <a:ext cx="9144793" cy="46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2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18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09700" y="3203451"/>
            <a:ext cx="3012818" cy="54466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r">
              <a:defRPr sz="4800" b="1">
                <a:solidFill>
                  <a:schemeClr val="bg1"/>
                </a:solidFill>
                <a:latin typeface="+mn-ea"/>
              </a:defRPr>
            </a:lvl1pPr>
          </a:lstStyle>
          <a:p>
            <a:pPr algn="l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김영수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포트폴리오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885748" y="2087177"/>
            <a:ext cx="5388052" cy="792088"/>
            <a:chOff x="534970" y="2735249"/>
            <a:chExt cx="2164822" cy="792088"/>
          </a:xfrm>
        </p:grpSpPr>
        <p:sp>
          <p:nvSpPr>
            <p:cNvPr id="11" name="양쪽 모서리가 둥근 사각형 10"/>
            <p:cNvSpPr/>
            <p:nvPr/>
          </p:nvSpPr>
          <p:spPr>
            <a:xfrm rot="5400000">
              <a:off x="1221337" y="2048882"/>
              <a:ext cx="792088" cy="2164822"/>
            </a:xfrm>
            <a:prstGeom prst="round2SameRect">
              <a:avLst/>
            </a:prstGeom>
            <a:pattFill prst="dkUpDiag">
              <a:fgClr>
                <a:schemeClr val="tx1">
                  <a:lumMod val="65000"/>
                  <a:lumOff val="35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ln>
              <a:noFill/>
            </a:ln>
            <a:effectLst>
              <a:outerShdw dist="25400" dir="2700000" algn="tl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353" y="2788475"/>
              <a:ext cx="2057796" cy="666586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algn="r">
                <a:defRPr sz="4800" b="1">
                  <a:solidFill>
                    <a:schemeClr val="bg1"/>
                  </a:solidFill>
                  <a:latin typeface="+mn-ea"/>
                </a:defRPr>
              </a:lvl1pPr>
            </a:lstStyle>
            <a:p>
              <a:pPr algn="l"/>
              <a:r>
                <a:rPr lang="en-US" altLang="ko-K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PHP </a:t>
              </a:r>
              <a:r>
                <a: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자유 게시판</a:t>
              </a:r>
              <a:endPara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05552" y="3772353"/>
            <a:ext cx="1176938" cy="33855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2023.02</a:t>
            </a:r>
          </a:p>
        </p:txBody>
      </p:sp>
    </p:spTree>
    <p:extLst>
      <p:ext uri="{BB962C8B-B14F-4D97-AF65-F5344CB8AC3E}">
        <p14:creationId xmlns:p14="http://schemas.microsoft.com/office/powerpoint/2010/main" val="124566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87412"/>
            <a:ext cx="6992989" cy="692696"/>
          </a:xfrm>
          <a:prstGeom prst="rect">
            <a:avLst/>
          </a:prstGeom>
          <a:noFill/>
        </p:spPr>
        <p:txBody>
          <a:bodyPr wrap="none" lIns="468000" tIns="108000" rIns="0" bIns="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HOME [ MN_01 ] &gt; </a:t>
            </a:r>
            <a:r>
              <a:rPr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로그인 전</a:t>
            </a:r>
            <a:endParaRPr lang="en-US" altLang="ko-KR" sz="3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B3C02A-6A60-4E44-9DB3-405C40275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63" y="1842136"/>
            <a:ext cx="6167500" cy="34038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D61297-9826-4F2D-B6B6-72937B4D629F}"/>
              </a:ext>
            </a:extLst>
          </p:cNvPr>
          <p:cNvSpPr txBox="1"/>
          <p:nvPr/>
        </p:nvSpPr>
        <p:spPr>
          <a:xfrm>
            <a:off x="6321106" y="2052286"/>
            <a:ext cx="2705120" cy="861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[02]  </a:t>
            </a:r>
            <a:r>
              <a:rPr lang="ko-KR" altLang="en-US" sz="1000" dirty="0"/>
              <a:t>메뉴 버튼</a:t>
            </a:r>
            <a:endParaRPr lang="en-US" altLang="ko-KR" sz="7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각각의 버튼을 클릭 시 해당 조건에 맞는 게시글 리스트를 확인할 수 있음</a:t>
            </a:r>
            <a:r>
              <a:rPr lang="en-US" altLang="ko-KR" sz="800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800" dirty="0"/>
              <a:t>각 리스트의 글 개수도 실시간으로 확인 가능</a:t>
            </a:r>
            <a:r>
              <a:rPr lang="en-US" altLang="ko-KR" sz="800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800" dirty="0"/>
              <a:t>Session</a:t>
            </a:r>
            <a:r>
              <a:rPr lang="ko-KR" altLang="en-US" sz="800" dirty="0"/>
              <a:t>이 </a:t>
            </a:r>
            <a:r>
              <a:rPr lang="ko-KR" altLang="en-US" sz="800" dirty="0" err="1"/>
              <a:t>비어있을</a:t>
            </a:r>
            <a:r>
              <a:rPr lang="ko-KR" altLang="en-US" sz="800" dirty="0"/>
              <a:t> 때 </a:t>
            </a:r>
            <a:r>
              <a:rPr lang="en-US" altLang="ko-KR" sz="800" dirty="0"/>
              <a:t>‘</a:t>
            </a:r>
            <a:r>
              <a:rPr lang="ko-KR" altLang="en-US" sz="800" dirty="0" err="1"/>
              <a:t>찜한</a:t>
            </a:r>
            <a:r>
              <a:rPr lang="ko-KR" altLang="en-US" sz="800" dirty="0"/>
              <a:t> 게시글</a:t>
            </a:r>
            <a:r>
              <a:rPr lang="en-US" altLang="ko-KR" sz="800" dirty="0"/>
              <a:t>’, ‘</a:t>
            </a:r>
            <a:r>
              <a:rPr lang="ko-KR" altLang="en-US" sz="800" dirty="0"/>
              <a:t>나의 게시글</a:t>
            </a:r>
            <a:r>
              <a:rPr lang="en-US" altLang="ko-KR" sz="800" dirty="0"/>
              <a:t>’ </a:t>
            </a:r>
            <a:r>
              <a:rPr lang="ko-KR" altLang="en-US" sz="800" dirty="0"/>
              <a:t>을 클릭 시 로그인 해달라는 </a:t>
            </a:r>
            <a:r>
              <a:rPr lang="en-US" altLang="ko-KR" sz="800" dirty="0"/>
              <a:t>alert</a:t>
            </a:r>
            <a:r>
              <a:rPr lang="ko-KR" altLang="en-US" sz="800" dirty="0"/>
              <a:t>창 </a:t>
            </a:r>
            <a:r>
              <a:rPr lang="ko-KR" altLang="en-US" sz="800" dirty="0" err="1"/>
              <a:t>띄어짐</a:t>
            </a:r>
            <a:r>
              <a:rPr lang="en-US" altLang="ko-KR" sz="800" dirty="0"/>
              <a:t>.</a:t>
            </a:r>
            <a:r>
              <a:rPr lang="ko-KR" altLang="en-US" sz="800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12A6EA-7B1A-4A29-83DA-D2830493C4DC}"/>
              </a:ext>
            </a:extLst>
          </p:cNvPr>
          <p:cNvSpPr txBox="1"/>
          <p:nvPr/>
        </p:nvSpPr>
        <p:spPr>
          <a:xfrm>
            <a:off x="6311749" y="1453947"/>
            <a:ext cx="271447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[01] Sign in </a:t>
            </a:r>
            <a:r>
              <a:rPr lang="ko-KR" altLang="en-US" sz="1000" dirty="0"/>
              <a:t>버튼</a:t>
            </a:r>
            <a:endParaRPr lang="en-US" altLang="ko-KR" sz="7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로그인 </a:t>
            </a:r>
            <a:r>
              <a:rPr lang="en-US" altLang="ko-KR" sz="800" dirty="0"/>
              <a:t>/ </a:t>
            </a:r>
            <a:r>
              <a:rPr lang="ko-KR" altLang="en-US" sz="800" dirty="0"/>
              <a:t>회원가입 페이지로 이동하는 버튼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6D9F6E-AA02-4D5F-9E82-020310EE7BCA}"/>
              </a:ext>
            </a:extLst>
          </p:cNvPr>
          <p:cNvSpPr txBox="1"/>
          <p:nvPr/>
        </p:nvSpPr>
        <p:spPr>
          <a:xfrm>
            <a:off x="6330463" y="3143067"/>
            <a:ext cx="2714477" cy="49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[03] </a:t>
            </a:r>
            <a:r>
              <a:rPr lang="ko-KR" altLang="en-US" sz="1000" dirty="0"/>
              <a:t>검색 부분</a:t>
            </a:r>
            <a:endParaRPr lang="en-US" altLang="ko-KR" sz="700" dirty="0"/>
          </a:p>
          <a:p>
            <a:pPr marL="171450" indent="-171450">
              <a:buFontTx/>
              <a:buChar char="-"/>
            </a:pPr>
            <a:r>
              <a:rPr lang="en-US" altLang="ko-KR" sz="800" dirty="0"/>
              <a:t>[02] </a:t>
            </a:r>
            <a:r>
              <a:rPr lang="ko-KR" altLang="en-US" sz="800" dirty="0"/>
              <a:t>주제에 맞는 리스트 중 제목으로 원하는 게시글을 찾는 검색 조건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34DCE6-6028-4639-8200-94D0BE5A4AB8}"/>
              </a:ext>
            </a:extLst>
          </p:cNvPr>
          <p:cNvSpPr txBox="1"/>
          <p:nvPr/>
        </p:nvSpPr>
        <p:spPr>
          <a:xfrm>
            <a:off x="6321106" y="3866229"/>
            <a:ext cx="2714477" cy="49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[04] </a:t>
            </a:r>
            <a:r>
              <a:rPr lang="ko-KR" altLang="en-US" sz="1000" dirty="0"/>
              <a:t>게시글 리스트</a:t>
            </a:r>
            <a:endParaRPr lang="en-US" altLang="ko-KR" sz="7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제목</a:t>
            </a:r>
            <a:r>
              <a:rPr lang="en-US" altLang="ko-KR" sz="800" dirty="0"/>
              <a:t>, </a:t>
            </a:r>
            <a:r>
              <a:rPr lang="ko-KR" altLang="en-US" sz="800" dirty="0"/>
              <a:t>조회수</a:t>
            </a:r>
            <a:r>
              <a:rPr lang="en-US" altLang="ko-KR" sz="800" dirty="0"/>
              <a:t>, </a:t>
            </a:r>
            <a:r>
              <a:rPr lang="ko-KR" altLang="en-US" sz="800" dirty="0"/>
              <a:t>작성자</a:t>
            </a:r>
            <a:r>
              <a:rPr lang="en-US" altLang="ko-KR" sz="800" dirty="0"/>
              <a:t>, </a:t>
            </a:r>
            <a:r>
              <a:rPr lang="ko-KR" altLang="en-US" sz="800" dirty="0"/>
              <a:t>작성일</a:t>
            </a:r>
            <a:r>
              <a:rPr lang="en-US" altLang="ko-KR" sz="800" dirty="0"/>
              <a:t>, </a:t>
            </a:r>
            <a:r>
              <a:rPr lang="ko-KR" altLang="en-US" sz="800" dirty="0"/>
              <a:t>파일유무를 한눈으로 볼 수 있는 게시글이며 삭제 된 게시글은 볼 수 없음</a:t>
            </a:r>
            <a:r>
              <a:rPr lang="en-US" altLang="ko-KR" sz="800" dirty="0"/>
              <a:t>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9BEE3D-F99D-4548-A4BC-37F390F8E304}"/>
              </a:ext>
            </a:extLst>
          </p:cNvPr>
          <p:cNvSpPr txBox="1"/>
          <p:nvPr/>
        </p:nvSpPr>
        <p:spPr>
          <a:xfrm>
            <a:off x="6321106" y="4589391"/>
            <a:ext cx="2714477" cy="861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[05] </a:t>
            </a:r>
            <a:r>
              <a:rPr lang="ko-KR" altLang="en-US" sz="1000" dirty="0"/>
              <a:t>페이지 </a:t>
            </a:r>
            <a:r>
              <a:rPr lang="ko-KR" altLang="en-US" sz="1000" dirty="0" err="1"/>
              <a:t>네이션</a:t>
            </a:r>
            <a:endParaRPr lang="en-US" altLang="ko-KR" sz="7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각 메뉴의 조건에 따른 게시글이 </a:t>
            </a:r>
            <a:r>
              <a:rPr lang="en-US" altLang="ko-KR" sz="800" dirty="0"/>
              <a:t>5</a:t>
            </a:r>
            <a:r>
              <a:rPr lang="ko-KR" altLang="en-US" sz="800" dirty="0"/>
              <a:t>개를 초과 했을 시 페이지 </a:t>
            </a:r>
            <a:r>
              <a:rPr lang="ko-KR" altLang="en-US" sz="800" dirty="0" err="1"/>
              <a:t>네이션이</a:t>
            </a:r>
            <a:r>
              <a:rPr lang="ko-KR" altLang="en-US" sz="800" dirty="0"/>
              <a:t> 생김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한 페이지에 </a:t>
            </a:r>
            <a:r>
              <a:rPr lang="en-US" altLang="ko-KR" sz="800" dirty="0"/>
              <a:t>5</a:t>
            </a:r>
            <a:r>
              <a:rPr lang="ko-KR" altLang="en-US" sz="800" dirty="0"/>
              <a:t>개의 게시글을 볼 수 있음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en-US" altLang="ko-KR" sz="800" dirty="0"/>
              <a:t>[ &lt; ,  &gt; ] </a:t>
            </a:r>
            <a:r>
              <a:rPr lang="ko-KR" altLang="en-US" sz="800" dirty="0"/>
              <a:t>버튼을 클릭 시 좌우로 한 </a:t>
            </a:r>
            <a:r>
              <a:rPr lang="ko-KR" altLang="en-US" sz="800" dirty="0" err="1"/>
              <a:t>페이지씩</a:t>
            </a:r>
            <a:r>
              <a:rPr lang="ko-KR" altLang="en-US" sz="800" dirty="0"/>
              <a:t> 이동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숫자 클릭 시 해당 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378138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CECF053-D892-41FD-AADA-C6CB42C56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" y="1841891"/>
            <a:ext cx="6212689" cy="34803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87412"/>
            <a:ext cx="6992989" cy="692696"/>
          </a:xfrm>
          <a:prstGeom prst="rect">
            <a:avLst/>
          </a:prstGeom>
          <a:noFill/>
        </p:spPr>
        <p:txBody>
          <a:bodyPr wrap="none" lIns="468000" tIns="108000" rIns="0" bIns="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HOME [ MN_01 ] &gt; </a:t>
            </a:r>
            <a:r>
              <a:rPr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로그인 후</a:t>
            </a:r>
            <a:endParaRPr lang="en-US" altLang="ko-KR" sz="3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61297-9826-4F2D-B6B6-72937B4D629F}"/>
              </a:ext>
            </a:extLst>
          </p:cNvPr>
          <p:cNvSpPr txBox="1"/>
          <p:nvPr/>
        </p:nvSpPr>
        <p:spPr>
          <a:xfrm>
            <a:off x="6311749" y="2632397"/>
            <a:ext cx="2714477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[07] </a:t>
            </a:r>
            <a:r>
              <a:rPr lang="ko-KR" altLang="en-US" sz="1000" dirty="0"/>
              <a:t>좋아요 </a:t>
            </a:r>
            <a:r>
              <a:rPr lang="en-US" altLang="ko-KR" sz="1000" dirty="0"/>
              <a:t>1</a:t>
            </a:r>
            <a:r>
              <a:rPr lang="ko-KR" altLang="en-US" sz="1000" dirty="0"/>
              <a:t>등 게시물</a:t>
            </a:r>
            <a:endParaRPr lang="en-US" altLang="ko-KR" sz="7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각 게시물 리스트 중 </a:t>
            </a:r>
            <a:r>
              <a:rPr lang="ko-KR" altLang="en-US" sz="800" dirty="0" err="1"/>
              <a:t>좋아요를</a:t>
            </a:r>
            <a:r>
              <a:rPr lang="ko-KR" altLang="en-US" sz="800" dirty="0"/>
              <a:t> 가장 많이 받은 게시물이 노출 됨</a:t>
            </a:r>
            <a:r>
              <a:rPr lang="en-US" altLang="ko-KR" sz="8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800" dirty="0"/>
              <a:t>작성자</a:t>
            </a:r>
            <a:r>
              <a:rPr lang="en-US" altLang="ko-KR" sz="800" dirty="0"/>
              <a:t>, </a:t>
            </a:r>
            <a:r>
              <a:rPr lang="ko-KR" altLang="en-US" sz="800" dirty="0"/>
              <a:t>제목</a:t>
            </a:r>
            <a:r>
              <a:rPr lang="en-US" altLang="ko-KR" sz="800" dirty="0"/>
              <a:t>, </a:t>
            </a:r>
            <a:r>
              <a:rPr lang="ko-KR" altLang="en-US" sz="800" dirty="0"/>
              <a:t>내용</a:t>
            </a:r>
            <a:r>
              <a:rPr lang="en-US" altLang="ko-KR" sz="800" dirty="0"/>
              <a:t>, </a:t>
            </a:r>
            <a:r>
              <a:rPr lang="ko-KR" altLang="en-US" sz="800" dirty="0"/>
              <a:t>좋아요 수</a:t>
            </a:r>
            <a:r>
              <a:rPr lang="en-US" altLang="ko-KR" sz="800" dirty="0"/>
              <a:t>, </a:t>
            </a:r>
            <a:r>
              <a:rPr lang="ko-KR" altLang="en-US" sz="800" dirty="0"/>
              <a:t>파일 을 미리보기 형식으로 볼 수 있음 </a:t>
            </a:r>
            <a:r>
              <a:rPr lang="en-US" altLang="ko-KR" sz="800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12A6EA-7B1A-4A29-83DA-D2830493C4DC}"/>
              </a:ext>
            </a:extLst>
          </p:cNvPr>
          <p:cNvSpPr txBox="1"/>
          <p:nvPr/>
        </p:nvSpPr>
        <p:spPr>
          <a:xfrm>
            <a:off x="6311749" y="2040852"/>
            <a:ext cx="271447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[06] </a:t>
            </a:r>
            <a:r>
              <a:rPr lang="ko-KR" altLang="en-US" sz="1000" dirty="0"/>
              <a:t>로그아웃 버튼</a:t>
            </a:r>
            <a:endParaRPr lang="en-US" altLang="ko-KR" sz="7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클릭 시 세션을 </a:t>
            </a:r>
            <a:r>
              <a:rPr lang="ko-KR" altLang="en-US" sz="800" dirty="0" err="1"/>
              <a:t>만료시켜</a:t>
            </a:r>
            <a:r>
              <a:rPr lang="ko-KR" altLang="en-US" sz="800" dirty="0"/>
              <a:t> 로그아웃 됨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9BEE3D-F99D-4548-A4BC-37F390F8E304}"/>
              </a:ext>
            </a:extLst>
          </p:cNvPr>
          <p:cNvSpPr txBox="1"/>
          <p:nvPr/>
        </p:nvSpPr>
        <p:spPr>
          <a:xfrm>
            <a:off x="6311749" y="4554150"/>
            <a:ext cx="2714477" cy="49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[09] </a:t>
            </a:r>
            <a:r>
              <a:rPr lang="ko-KR" altLang="en-US" sz="1000" dirty="0"/>
              <a:t>프로필</a:t>
            </a:r>
          </a:p>
          <a:p>
            <a:pPr marL="171450" indent="-171450">
              <a:buFontTx/>
              <a:buChar char="-"/>
            </a:pPr>
            <a:r>
              <a:rPr lang="ko-KR" altLang="en-US" sz="800" dirty="0"/>
              <a:t>로그인한 회원의 상세정보 및 회원 탈퇴할 수 있는 페이지로 이동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7AF230-DF82-407B-9D22-59768B8FC605}"/>
              </a:ext>
            </a:extLst>
          </p:cNvPr>
          <p:cNvSpPr txBox="1"/>
          <p:nvPr/>
        </p:nvSpPr>
        <p:spPr>
          <a:xfrm>
            <a:off x="6311749" y="3593274"/>
            <a:ext cx="2714477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[08] </a:t>
            </a:r>
            <a:r>
              <a:rPr lang="ko-KR" altLang="en-US" sz="1000" dirty="0"/>
              <a:t>조회수 </a:t>
            </a:r>
            <a:r>
              <a:rPr lang="en-US" altLang="ko-KR" sz="1000" dirty="0"/>
              <a:t>1</a:t>
            </a:r>
            <a:r>
              <a:rPr lang="ko-KR" altLang="en-US" sz="1000" dirty="0"/>
              <a:t>등 게시물</a:t>
            </a:r>
            <a:endParaRPr lang="en-US" altLang="ko-KR" sz="7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각 게시물 리스트 중 조회수가 가장 높은 게시물이 노출 됨</a:t>
            </a:r>
            <a:r>
              <a:rPr lang="en-US" altLang="ko-KR" sz="8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800" dirty="0"/>
              <a:t>작성자</a:t>
            </a:r>
            <a:r>
              <a:rPr lang="en-US" altLang="ko-KR" sz="800" dirty="0"/>
              <a:t>, </a:t>
            </a:r>
            <a:r>
              <a:rPr lang="ko-KR" altLang="en-US" sz="800" dirty="0"/>
              <a:t>제목</a:t>
            </a:r>
            <a:r>
              <a:rPr lang="en-US" altLang="ko-KR" sz="800" dirty="0"/>
              <a:t>, </a:t>
            </a:r>
            <a:r>
              <a:rPr lang="ko-KR" altLang="en-US" sz="800" dirty="0"/>
              <a:t>내용</a:t>
            </a:r>
            <a:r>
              <a:rPr lang="en-US" altLang="ko-KR" sz="800" dirty="0"/>
              <a:t>, </a:t>
            </a:r>
            <a:r>
              <a:rPr lang="ko-KR" altLang="en-US" sz="800" dirty="0"/>
              <a:t>조회수</a:t>
            </a:r>
            <a:r>
              <a:rPr lang="en-US" altLang="ko-KR" sz="800" dirty="0"/>
              <a:t>, </a:t>
            </a:r>
            <a:r>
              <a:rPr lang="ko-KR" altLang="en-US" sz="800" dirty="0"/>
              <a:t>파일 을 미리보기 형식으로 볼 수 있음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29494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EB9427-E8FC-413B-82CB-1CDFAB351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6" y="1948809"/>
            <a:ext cx="6072187" cy="33212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87412"/>
            <a:ext cx="6992989" cy="692696"/>
          </a:xfrm>
          <a:prstGeom prst="rect">
            <a:avLst/>
          </a:prstGeom>
          <a:noFill/>
        </p:spPr>
        <p:txBody>
          <a:bodyPr wrap="none" lIns="468000" tIns="108000" rIns="0" bIns="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Login [ JO_01 ] &gt; </a:t>
            </a:r>
            <a:r>
              <a:rPr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로그인 </a:t>
            </a:r>
            <a:endParaRPr lang="en-US" altLang="ko-KR" sz="3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61297-9826-4F2D-B6B6-72937B4D629F}"/>
              </a:ext>
            </a:extLst>
          </p:cNvPr>
          <p:cNvSpPr txBox="1"/>
          <p:nvPr/>
        </p:nvSpPr>
        <p:spPr>
          <a:xfrm>
            <a:off x="6360943" y="1948809"/>
            <a:ext cx="271447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[01] </a:t>
            </a:r>
            <a:r>
              <a:rPr lang="ko-KR" altLang="en-US" sz="1000" dirty="0"/>
              <a:t>메인 화면 이동 버튼</a:t>
            </a:r>
            <a:endParaRPr lang="en-US" altLang="ko-KR" sz="7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클릭 시 </a:t>
            </a:r>
            <a:r>
              <a:rPr lang="ko-KR" altLang="en-US" sz="800" dirty="0" err="1"/>
              <a:t>메인페이지로</a:t>
            </a:r>
            <a:r>
              <a:rPr lang="ko-KR" altLang="en-US" sz="800" dirty="0"/>
              <a:t> 화면 이동</a:t>
            </a:r>
            <a:endParaRPr lang="en-US" altLang="ko-KR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12A6EA-7B1A-4A29-83DA-D2830493C4DC}"/>
              </a:ext>
            </a:extLst>
          </p:cNvPr>
          <p:cNvSpPr txBox="1"/>
          <p:nvPr/>
        </p:nvSpPr>
        <p:spPr>
          <a:xfrm>
            <a:off x="6360941" y="3193814"/>
            <a:ext cx="271447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[03] </a:t>
            </a:r>
            <a:r>
              <a:rPr lang="ko-KR" altLang="en-US" sz="1000" dirty="0"/>
              <a:t>로그인 정보 입력 폼</a:t>
            </a:r>
            <a:endParaRPr lang="en-US" altLang="ko-KR" sz="7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가입시 작성했던 </a:t>
            </a:r>
            <a:r>
              <a:rPr lang="en-US" altLang="ko-KR" sz="800" dirty="0"/>
              <a:t>ID / PW </a:t>
            </a:r>
            <a:r>
              <a:rPr lang="ko-KR" altLang="en-US" sz="800" dirty="0"/>
              <a:t>정보를 입력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7AF230-DF82-407B-9D22-59768B8FC605}"/>
              </a:ext>
            </a:extLst>
          </p:cNvPr>
          <p:cNvSpPr txBox="1"/>
          <p:nvPr/>
        </p:nvSpPr>
        <p:spPr>
          <a:xfrm>
            <a:off x="6360942" y="2535944"/>
            <a:ext cx="271447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[02] </a:t>
            </a:r>
            <a:r>
              <a:rPr lang="ko-KR" altLang="en-US" sz="1000" dirty="0"/>
              <a:t>회원가입 버튼</a:t>
            </a:r>
            <a:endParaRPr lang="en-US" altLang="ko-KR" sz="7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클릭 시 회원 가입 페이지로 화면 이동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A73CD7-2032-4294-89F4-7714B8486BE2}"/>
              </a:ext>
            </a:extLst>
          </p:cNvPr>
          <p:cNvSpPr txBox="1"/>
          <p:nvPr/>
        </p:nvSpPr>
        <p:spPr>
          <a:xfrm>
            <a:off x="6366414" y="3851685"/>
            <a:ext cx="2714477" cy="49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[04] Remember me </a:t>
            </a:r>
            <a:r>
              <a:rPr lang="ko-KR" altLang="en-US" sz="1000" dirty="0"/>
              <a:t>버튼</a:t>
            </a:r>
            <a:endParaRPr lang="en-US" altLang="ko-KR" sz="7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선택 시 로그아웃 해도 입력했던 아이디가 자동으로 입력 됨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84BCDA-2B44-45B0-A420-C64A32F66D47}"/>
              </a:ext>
            </a:extLst>
          </p:cNvPr>
          <p:cNvSpPr txBox="1"/>
          <p:nvPr/>
        </p:nvSpPr>
        <p:spPr>
          <a:xfrm>
            <a:off x="6360941" y="4441458"/>
            <a:ext cx="2714477" cy="49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[05] </a:t>
            </a:r>
            <a:r>
              <a:rPr lang="ko-KR" altLang="en-US" sz="1000" dirty="0"/>
              <a:t>로그인 버튼</a:t>
            </a:r>
            <a:endParaRPr lang="en-US" altLang="ko-KR" sz="7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클릭 시 </a:t>
            </a:r>
            <a:r>
              <a:rPr lang="en-US" altLang="ko-KR" sz="800" dirty="0"/>
              <a:t>DB</a:t>
            </a:r>
            <a:r>
              <a:rPr lang="ko-KR" altLang="en-US" sz="800" dirty="0"/>
              <a:t>에 있는 회원정보와 비교 후 로그인  혹은 로그인 실패 여부를 확인할 수 있음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184491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6F0D7B9-56AE-489E-84C4-2F285E0C9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6" y="1948809"/>
            <a:ext cx="6072187" cy="33756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87412"/>
            <a:ext cx="6992989" cy="692696"/>
          </a:xfrm>
          <a:prstGeom prst="rect">
            <a:avLst/>
          </a:prstGeom>
          <a:noFill/>
        </p:spPr>
        <p:txBody>
          <a:bodyPr wrap="none" lIns="468000" tIns="108000" rIns="0" bIns="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Sign Up [ SI_01 ] </a:t>
            </a:r>
            <a:r>
              <a:rPr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회원가입 </a:t>
            </a:r>
            <a:endParaRPr lang="en-US" altLang="ko-KR" sz="3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61297-9826-4F2D-B6B6-72937B4D629F}"/>
              </a:ext>
            </a:extLst>
          </p:cNvPr>
          <p:cNvSpPr txBox="1"/>
          <p:nvPr/>
        </p:nvSpPr>
        <p:spPr>
          <a:xfrm>
            <a:off x="6338080" y="1332078"/>
            <a:ext cx="271447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[01] </a:t>
            </a:r>
            <a:r>
              <a:rPr lang="ko-KR" altLang="en-US" sz="1000" dirty="0"/>
              <a:t>메인 화면 이동 버튼</a:t>
            </a:r>
            <a:endParaRPr lang="en-US" altLang="ko-KR" sz="7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클릭 시 </a:t>
            </a:r>
            <a:r>
              <a:rPr lang="ko-KR" altLang="en-US" sz="800" dirty="0" err="1"/>
              <a:t>메인페이지로</a:t>
            </a:r>
            <a:r>
              <a:rPr lang="ko-KR" altLang="en-US" sz="800" dirty="0"/>
              <a:t> 화면 이동</a:t>
            </a:r>
            <a:endParaRPr lang="en-US" altLang="ko-KR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12A6EA-7B1A-4A29-83DA-D2830493C4DC}"/>
              </a:ext>
            </a:extLst>
          </p:cNvPr>
          <p:cNvSpPr txBox="1"/>
          <p:nvPr/>
        </p:nvSpPr>
        <p:spPr>
          <a:xfrm>
            <a:off x="6338080" y="2404947"/>
            <a:ext cx="2714477" cy="861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[03] </a:t>
            </a:r>
            <a:r>
              <a:rPr lang="ko-KR" altLang="en-US" sz="1000" dirty="0"/>
              <a:t>회원가입 정보 작성 입력 폼</a:t>
            </a:r>
            <a:endParaRPr lang="en-US" altLang="ko-KR" sz="7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회원가입 시 필요한 기본 정보를 작성하는 화면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닉네임</a:t>
            </a:r>
            <a:r>
              <a:rPr lang="en-US" altLang="ko-KR" sz="800" dirty="0"/>
              <a:t>, </a:t>
            </a:r>
            <a:r>
              <a:rPr lang="ko-KR" altLang="en-US" sz="800" dirty="0"/>
              <a:t>이메일</a:t>
            </a:r>
            <a:r>
              <a:rPr lang="en-US" altLang="ko-KR" sz="800" dirty="0"/>
              <a:t>, </a:t>
            </a:r>
            <a:r>
              <a:rPr lang="ko-KR" altLang="en-US" sz="800" dirty="0"/>
              <a:t>아이디</a:t>
            </a:r>
            <a:r>
              <a:rPr lang="en-US" altLang="ko-KR" sz="800" dirty="0"/>
              <a:t>, </a:t>
            </a:r>
            <a:r>
              <a:rPr lang="ko-KR" altLang="en-US" sz="800" dirty="0"/>
              <a:t>비밀번호로 이루어져 있음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닉네임과 아이디는 중복이 불가능 함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이메일은 형식에 맞게 </a:t>
            </a:r>
            <a:r>
              <a:rPr lang="ko-KR" altLang="en-US" sz="800" dirty="0" err="1"/>
              <a:t>작성해야함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위의 조건들에 맞지 않을 경우 </a:t>
            </a:r>
            <a:r>
              <a:rPr lang="en-US" altLang="ko-KR" sz="800" dirty="0"/>
              <a:t>submit </a:t>
            </a:r>
            <a:r>
              <a:rPr lang="ko-KR" altLang="en-US" sz="800" dirty="0"/>
              <a:t>은 </a:t>
            </a:r>
            <a:r>
              <a:rPr lang="en-US" altLang="ko-KR" sz="800" dirty="0"/>
              <a:t>false</a:t>
            </a:r>
            <a:endParaRPr lang="ko-KR" altLang="en-US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7AF230-DF82-407B-9D22-59768B8FC605}"/>
              </a:ext>
            </a:extLst>
          </p:cNvPr>
          <p:cNvSpPr txBox="1"/>
          <p:nvPr/>
        </p:nvSpPr>
        <p:spPr>
          <a:xfrm>
            <a:off x="6338080" y="1868512"/>
            <a:ext cx="271447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[02] </a:t>
            </a:r>
            <a:r>
              <a:rPr lang="ko-KR" altLang="en-US" sz="1000" dirty="0"/>
              <a:t>로그인 버튼</a:t>
            </a:r>
            <a:endParaRPr lang="en-US" altLang="ko-KR" sz="7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로그인 페이지로 화면 이동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A73CD7-2032-4294-89F4-7714B8486BE2}"/>
              </a:ext>
            </a:extLst>
          </p:cNvPr>
          <p:cNvSpPr txBox="1"/>
          <p:nvPr/>
        </p:nvSpPr>
        <p:spPr>
          <a:xfrm>
            <a:off x="6343554" y="3454184"/>
            <a:ext cx="2714477" cy="49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[04] </a:t>
            </a:r>
            <a:r>
              <a:rPr lang="ko-KR" altLang="en-US" sz="1000" dirty="0"/>
              <a:t>닉네임</a:t>
            </a:r>
            <a:r>
              <a:rPr lang="en-US" altLang="ko-KR" sz="1000" dirty="0"/>
              <a:t>, </a:t>
            </a:r>
            <a:r>
              <a:rPr lang="ko-KR" altLang="en-US" sz="1000" dirty="0"/>
              <a:t>아이디 중복확인 버튼 </a:t>
            </a:r>
            <a:r>
              <a:rPr lang="en-US" altLang="ko-KR" sz="1000" dirty="0"/>
              <a:t>[ </a:t>
            </a:r>
            <a:r>
              <a:rPr lang="ko-KR" altLang="en-US" sz="1000" dirty="0"/>
              <a:t>비동기 </a:t>
            </a:r>
            <a:r>
              <a:rPr lang="en-US" altLang="ko-KR" sz="1000" dirty="0"/>
              <a:t>]</a:t>
            </a:r>
            <a:endParaRPr lang="en-US" altLang="ko-KR" sz="7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작성한 정보와 </a:t>
            </a:r>
            <a:r>
              <a:rPr lang="en-US" altLang="ko-KR" sz="800" dirty="0"/>
              <a:t>DB</a:t>
            </a:r>
            <a:r>
              <a:rPr lang="ko-KR" altLang="en-US" sz="800" dirty="0"/>
              <a:t>에 있는 기존 회원의 정보를 비교하여 중복 여부를 비동기로 알려줌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84BCDA-2B44-45B0-A420-C64A32F66D47}"/>
              </a:ext>
            </a:extLst>
          </p:cNvPr>
          <p:cNvSpPr txBox="1"/>
          <p:nvPr/>
        </p:nvSpPr>
        <p:spPr>
          <a:xfrm>
            <a:off x="6338081" y="4139237"/>
            <a:ext cx="2714477" cy="49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[05] </a:t>
            </a:r>
            <a:r>
              <a:rPr lang="ko-KR" altLang="en-US" sz="1000" dirty="0"/>
              <a:t>이용약관 동의 체크박스</a:t>
            </a:r>
            <a:endParaRPr lang="en-US" altLang="ko-KR" sz="7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이용약관 동의 체크 박스이며 동의에 체크를 하지 않을 시 회원가입이 불가능 함</a:t>
            </a:r>
            <a:endParaRPr lang="en-US" altLang="ko-KR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993A6B-B42D-46DC-8B87-F94304FE6759}"/>
              </a:ext>
            </a:extLst>
          </p:cNvPr>
          <p:cNvSpPr txBox="1"/>
          <p:nvPr/>
        </p:nvSpPr>
        <p:spPr>
          <a:xfrm>
            <a:off x="6338080" y="4832032"/>
            <a:ext cx="2714477" cy="984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[06] </a:t>
            </a:r>
            <a:r>
              <a:rPr lang="ko-KR" altLang="en-US" sz="1000" dirty="0"/>
              <a:t>최종 회원가입 버튼</a:t>
            </a:r>
            <a:endParaRPr lang="en-US" altLang="ko-KR" sz="7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회원가입 버튼으로 각 필드의 모든 </a:t>
            </a:r>
            <a:r>
              <a:rPr lang="ko-KR" altLang="en-US" sz="800" dirty="0" err="1"/>
              <a:t>벨류</a:t>
            </a:r>
            <a:r>
              <a:rPr lang="ko-KR" altLang="en-US" sz="800" dirty="0"/>
              <a:t> 값이 각 조건에 충족할 </a:t>
            </a:r>
            <a:r>
              <a:rPr lang="ko-KR" altLang="en-US" sz="800" dirty="0" err="1"/>
              <a:t>떄</a:t>
            </a:r>
            <a:r>
              <a:rPr lang="ko-KR" altLang="en-US" sz="800" dirty="0"/>
              <a:t> 회원가입이 성공 됨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닉네임과 아이디는 중복이 되지 </a:t>
            </a:r>
            <a:r>
              <a:rPr lang="ko-KR" altLang="en-US" sz="800" dirty="0" err="1"/>
              <a:t>않아야함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이메일은 형식에 맞춰 작성해야 함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비밀번호는 </a:t>
            </a:r>
            <a:r>
              <a:rPr lang="en-US" altLang="ko-KR" sz="800" dirty="0"/>
              <a:t>10</a:t>
            </a:r>
            <a:r>
              <a:rPr lang="ko-KR" altLang="en-US" sz="800" dirty="0"/>
              <a:t>글자 이상</a:t>
            </a:r>
            <a:r>
              <a:rPr lang="en-US" altLang="ko-KR" sz="800" dirty="0"/>
              <a:t>, </a:t>
            </a:r>
            <a:r>
              <a:rPr lang="ko-KR" altLang="en-US" sz="800" dirty="0"/>
              <a:t>특수문자 </a:t>
            </a:r>
            <a:r>
              <a:rPr lang="en-US" altLang="ko-KR" sz="800" dirty="0"/>
              <a:t>2</a:t>
            </a:r>
            <a:r>
              <a:rPr lang="ko-KR" altLang="en-US" sz="800" dirty="0" err="1"/>
              <a:t>개이상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이용약관 체크박스 상태가 </a:t>
            </a:r>
            <a:r>
              <a:rPr lang="en-US" altLang="ko-KR" sz="800" dirty="0"/>
              <a:t>checked </a:t>
            </a:r>
            <a:r>
              <a:rPr lang="ko-KR" altLang="en-US" sz="800" dirty="0"/>
              <a:t>상태여야 함</a:t>
            </a:r>
            <a:r>
              <a:rPr lang="en-US" altLang="ko-KR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764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B63905D-E100-4924-BDB4-D4E401CE9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09" y="1948809"/>
            <a:ext cx="2924583" cy="33232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CA884AA-2D4F-41C9-8283-A8E45B9E9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283" y="1945967"/>
            <a:ext cx="3029373" cy="33499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87412"/>
            <a:ext cx="6992989" cy="692696"/>
          </a:xfrm>
          <a:prstGeom prst="rect">
            <a:avLst/>
          </a:prstGeom>
          <a:noFill/>
        </p:spPr>
        <p:txBody>
          <a:bodyPr wrap="none" lIns="468000" tIns="108000" rIns="0" bIns="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Sign Up [ SI_02 ] </a:t>
            </a:r>
            <a:r>
              <a:rPr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회원가입</a:t>
            </a:r>
            <a:endParaRPr lang="en-US" altLang="ko-KR" sz="3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61297-9826-4F2D-B6B6-72937B4D629F}"/>
              </a:ext>
            </a:extLst>
          </p:cNvPr>
          <p:cNvSpPr txBox="1"/>
          <p:nvPr/>
        </p:nvSpPr>
        <p:spPr>
          <a:xfrm>
            <a:off x="6419928" y="1756875"/>
            <a:ext cx="2600950" cy="49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[01] </a:t>
            </a:r>
            <a:r>
              <a:rPr lang="ko-KR" altLang="en-US" sz="1000" dirty="0"/>
              <a:t>닉네임 혹은 아이디가 중복일 경우</a:t>
            </a:r>
            <a:endParaRPr lang="en-US" altLang="ko-KR" sz="7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중복 확인 버튼 옆에 </a:t>
            </a:r>
            <a:r>
              <a:rPr lang="en-US" altLang="ko-KR" sz="800" dirty="0"/>
              <a:t>‘</a:t>
            </a:r>
            <a:r>
              <a:rPr lang="ko-KR" altLang="en-US" sz="800" dirty="0"/>
              <a:t>중복되었습니다</a:t>
            </a:r>
            <a:r>
              <a:rPr lang="en-US" altLang="ko-KR" sz="800" dirty="0"/>
              <a:t>.’ </a:t>
            </a:r>
            <a:r>
              <a:rPr lang="ko-KR" altLang="en-US" sz="800" dirty="0"/>
              <a:t>라는 알림 글귀 표출</a:t>
            </a:r>
            <a:endParaRPr lang="en-US" altLang="ko-KR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12A6EA-7B1A-4A29-83DA-D2830493C4DC}"/>
              </a:ext>
            </a:extLst>
          </p:cNvPr>
          <p:cNvSpPr txBox="1"/>
          <p:nvPr/>
        </p:nvSpPr>
        <p:spPr>
          <a:xfrm>
            <a:off x="6420320" y="3305169"/>
            <a:ext cx="2601609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[03] </a:t>
            </a:r>
            <a:r>
              <a:rPr lang="ko-KR" altLang="en-US" sz="1000" dirty="0"/>
              <a:t>이메일 형식 불충분 시 뜨는 </a:t>
            </a:r>
            <a:r>
              <a:rPr lang="en-US" altLang="ko-KR" sz="1000" dirty="0"/>
              <a:t>alert</a:t>
            </a:r>
            <a:endParaRPr lang="en-US" altLang="ko-KR" sz="7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이메일 </a:t>
            </a:r>
            <a:r>
              <a:rPr lang="ko-KR" altLang="en-US" sz="800" dirty="0" err="1"/>
              <a:t>입력시</a:t>
            </a:r>
            <a:r>
              <a:rPr lang="ko-KR" altLang="en-US" sz="800" dirty="0"/>
              <a:t> 형식에 맞게 입력하지 않고 </a:t>
            </a:r>
            <a:r>
              <a:rPr lang="en-US" altLang="ko-KR" sz="800" dirty="0" err="1"/>
              <a:t>sign_up</a:t>
            </a:r>
            <a:r>
              <a:rPr lang="en-US" altLang="ko-KR" sz="800" dirty="0"/>
              <a:t> </a:t>
            </a:r>
            <a:r>
              <a:rPr lang="ko-KR" altLang="en-US" sz="800" dirty="0"/>
              <a:t>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</a:t>
            </a:r>
            <a:r>
              <a:rPr lang="en-US" altLang="ko-KR" sz="800" dirty="0"/>
              <a:t>alert </a:t>
            </a:r>
            <a:r>
              <a:rPr lang="ko-KR" altLang="en-US" sz="800" dirty="0"/>
              <a:t>으로 </a:t>
            </a:r>
            <a:r>
              <a:rPr lang="en-US" altLang="ko-KR" sz="800" dirty="0"/>
              <a:t>‘</a:t>
            </a:r>
            <a:r>
              <a:rPr lang="ko-KR" altLang="en-US" sz="800" dirty="0"/>
              <a:t>이메일 형식에 맞게 작성해 주세요</a:t>
            </a:r>
            <a:r>
              <a:rPr lang="en-US" altLang="ko-KR" sz="800" dirty="0"/>
              <a:t>’ </a:t>
            </a:r>
            <a:r>
              <a:rPr lang="ko-KR" altLang="en-US" sz="800" dirty="0"/>
              <a:t>라는 알림 문구를 띄어 줌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형식에 맞지 않다면 </a:t>
            </a:r>
            <a:r>
              <a:rPr lang="en-US" altLang="ko-KR" sz="800" dirty="0"/>
              <a:t>submit </a:t>
            </a:r>
            <a:r>
              <a:rPr lang="ko-KR" altLang="en-US" sz="800" dirty="0"/>
              <a:t>은 </a:t>
            </a:r>
            <a:r>
              <a:rPr lang="en-US" altLang="ko-KR" sz="800" dirty="0"/>
              <a:t>false </a:t>
            </a:r>
            <a:r>
              <a:rPr lang="ko-KR" altLang="en-US" sz="800" dirty="0"/>
              <a:t>가 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B437BC-3846-4928-BD7A-C1368367AB75}"/>
              </a:ext>
            </a:extLst>
          </p:cNvPr>
          <p:cNvSpPr txBox="1"/>
          <p:nvPr/>
        </p:nvSpPr>
        <p:spPr>
          <a:xfrm>
            <a:off x="6419269" y="2454078"/>
            <a:ext cx="260160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[02] </a:t>
            </a:r>
            <a:r>
              <a:rPr lang="ko-KR" altLang="en-US" sz="1000" dirty="0"/>
              <a:t>닉네임 혹은 아이디가 중복되지 않을 경우</a:t>
            </a:r>
            <a:endParaRPr lang="en-US" altLang="ko-KR" sz="7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중복 확인 버튼 옆에 </a:t>
            </a:r>
            <a:r>
              <a:rPr lang="en-US" altLang="ko-KR" sz="800" dirty="0"/>
              <a:t>‘</a:t>
            </a:r>
            <a:r>
              <a:rPr lang="ko-KR" altLang="en-US" sz="800" dirty="0"/>
              <a:t>중복되었습니다</a:t>
            </a:r>
            <a:r>
              <a:rPr lang="en-US" altLang="ko-KR" sz="800" dirty="0"/>
              <a:t>.’ </a:t>
            </a:r>
            <a:r>
              <a:rPr lang="ko-KR" altLang="en-US" sz="800" dirty="0"/>
              <a:t>라는 알림 글귀 표출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148743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35F7A2C-DB60-46D2-9D62-8AD6C3344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68" y="1945967"/>
            <a:ext cx="6212347" cy="33232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87412"/>
            <a:ext cx="6992989" cy="692696"/>
          </a:xfrm>
          <a:prstGeom prst="rect">
            <a:avLst/>
          </a:prstGeom>
          <a:noFill/>
        </p:spPr>
        <p:txBody>
          <a:bodyPr wrap="none" lIns="468000" tIns="108000" rIns="0" bIns="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Main [ MN_02 ] </a:t>
            </a:r>
            <a:r>
              <a:rPr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게시글 메뉴 클릭 </a:t>
            </a:r>
            <a:endParaRPr lang="en-US" altLang="ko-KR" sz="3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61297-9826-4F2D-B6B6-72937B4D629F}"/>
              </a:ext>
            </a:extLst>
          </p:cNvPr>
          <p:cNvSpPr txBox="1"/>
          <p:nvPr/>
        </p:nvSpPr>
        <p:spPr>
          <a:xfrm>
            <a:off x="6372181" y="2550240"/>
            <a:ext cx="2600950" cy="615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[01] </a:t>
            </a:r>
            <a:r>
              <a:rPr lang="ko-KR" altLang="en-US" sz="1000" dirty="0"/>
              <a:t>메인</a:t>
            </a:r>
            <a:endParaRPr lang="en-US" altLang="ko-KR" sz="7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메인 메뉴를 클릭 시 사이트에 작성된 모든 게시글을 볼 수 있음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비회원도 리스트는 볼 수 있음</a:t>
            </a:r>
            <a:endParaRPr lang="en-US" altLang="ko-KR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12A6EA-7B1A-4A29-83DA-D2830493C4DC}"/>
              </a:ext>
            </a:extLst>
          </p:cNvPr>
          <p:cNvSpPr txBox="1"/>
          <p:nvPr/>
        </p:nvSpPr>
        <p:spPr>
          <a:xfrm>
            <a:off x="6371522" y="1453524"/>
            <a:ext cx="2601609" cy="984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* Session </a:t>
            </a:r>
            <a:r>
              <a:rPr lang="ko-KR" altLang="en-US" sz="1000" dirty="0"/>
              <a:t>에 데이터가 </a:t>
            </a:r>
            <a:r>
              <a:rPr lang="ko-KR" altLang="en-US" sz="1000" dirty="0" err="1"/>
              <a:t>있을경우</a:t>
            </a:r>
            <a:r>
              <a:rPr lang="ko-KR" altLang="en-US" sz="1000" dirty="0"/>
              <a:t> 메뉴의 종류</a:t>
            </a:r>
          </a:p>
          <a:p>
            <a:pPr marL="171450" indent="-171450">
              <a:buFontTx/>
              <a:buChar char="-"/>
            </a:pPr>
            <a:r>
              <a:rPr lang="en-US" altLang="ko-KR" sz="800" dirty="0"/>
              <a:t>[</a:t>
            </a:r>
            <a:r>
              <a:rPr lang="ko-KR" altLang="en-US" sz="800" dirty="0"/>
              <a:t>메인</a:t>
            </a:r>
            <a:r>
              <a:rPr lang="en-US" altLang="ko-KR" sz="800" dirty="0"/>
              <a:t>, </a:t>
            </a:r>
            <a:r>
              <a:rPr lang="ko-KR" altLang="en-US" sz="800" dirty="0"/>
              <a:t>오늘의 게시글</a:t>
            </a:r>
            <a:r>
              <a:rPr lang="en-US" altLang="ko-KR" sz="800" dirty="0"/>
              <a:t>, </a:t>
            </a:r>
            <a:r>
              <a:rPr lang="ko-KR" altLang="en-US" sz="800" dirty="0" err="1"/>
              <a:t>찜한</a:t>
            </a:r>
            <a:r>
              <a:rPr lang="ko-KR" altLang="en-US" sz="800" dirty="0"/>
              <a:t> 게시글</a:t>
            </a:r>
            <a:r>
              <a:rPr lang="en-US" altLang="ko-KR" sz="800" dirty="0"/>
              <a:t>, </a:t>
            </a:r>
            <a:r>
              <a:rPr lang="ko-KR" altLang="en-US" sz="800" dirty="0"/>
              <a:t>나의 게시글</a:t>
            </a:r>
            <a:r>
              <a:rPr lang="en-US" altLang="ko-KR" sz="800" dirty="0"/>
              <a:t>, </a:t>
            </a:r>
            <a:r>
              <a:rPr lang="ko-KR" altLang="en-US" sz="800" dirty="0" err="1"/>
              <a:t>글작성</a:t>
            </a:r>
            <a:r>
              <a:rPr lang="en-US" altLang="ko-KR" sz="800" dirty="0"/>
              <a:t>, </a:t>
            </a:r>
            <a:r>
              <a:rPr lang="ko-KR" altLang="en-US" sz="800" dirty="0"/>
              <a:t>프로필</a:t>
            </a:r>
            <a:r>
              <a:rPr lang="en-US" altLang="ko-KR" sz="800" dirty="0"/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800" dirty="0"/>
              <a:t> </a:t>
            </a:r>
            <a:r>
              <a:rPr lang="ko-KR" altLang="en-US" sz="800" dirty="0" err="1"/>
              <a:t>글작성</a:t>
            </a:r>
            <a:r>
              <a:rPr lang="en-US" altLang="ko-KR" sz="800" dirty="0"/>
              <a:t>, </a:t>
            </a:r>
            <a:r>
              <a:rPr lang="ko-KR" altLang="en-US" sz="800" dirty="0"/>
              <a:t>프로필을 제외한 메뉴 리스트의 상단에는 메뉴의 조건 리스트에 따라 </a:t>
            </a:r>
            <a:r>
              <a:rPr lang="ko-KR" altLang="en-US" sz="800" dirty="0" err="1"/>
              <a:t>조하요가</a:t>
            </a:r>
            <a:r>
              <a:rPr lang="ko-KR" altLang="en-US" sz="800" dirty="0"/>
              <a:t> 가장 많은 게시글</a:t>
            </a:r>
            <a:r>
              <a:rPr lang="en-US" altLang="ko-KR" sz="800" dirty="0"/>
              <a:t>, </a:t>
            </a:r>
            <a:r>
              <a:rPr lang="ko-KR" altLang="en-US" sz="800" dirty="0"/>
              <a:t>조회수가 가장 많은 게시글이 </a:t>
            </a:r>
            <a:r>
              <a:rPr lang="en-US" altLang="ko-KR" sz="800" dirty="0"/>
              <a:t>1</a:t>
            </a:r>
            <a:r>
              <a:rPr lang="ko-KR" altLang="en-US" sz="800" dirty="0"/>
              <a:t>개씩 보임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B437BC-3846-4928-BD7A-C1368367AB75}"/>
              </a:ext>
            </a:extLst>
          </p:cNvPr>
          <p:cNvSpPr txBox="1"/>
          <p:nvPr/>
        </p:nvSpPr>
        <p:spPr>
          <a:xfrm>
            <a:off x="6371523" y="3272402"/>
            <a:ext cx="2600950" cy="615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[02] </a:t>
            </a:r>
            <a:r>
              <a:rPr lang="ko-KR" altLang="en-US" sz="1000" dirty="0"/>
              <a:t>오늘의 게시글</a:t>
            </a:r>
            <a:endParaRPr lang="en-US" altLang="ko-KR" sz="7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오늘의 게시글 메뉴를 클릭 시 작성날짜가 </a:t>
            </a:r>
            <a:r>
              <a:rPr lang="ko-KR" altLang="en-US" sz="800" dirty="0" err="1"/>
              <a:t>오늘인</a:t>
            </a:r>
            <a:r>
              <a:rPr lang="ko-KR" altLang="en-US" sz="800" dirty="0"/>
              <a:t> 게시글 리스트를 볼 수 있음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비회원도 리스트는 볼 수 있음</a:t>
            </a:r>
            <a:endParaRPr lang="en-US" altLang="ko-KR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EC2A39-4A67-4604-9ADA-22351364B513}"/>
              </a:ext>
            </a:extLst>
          </p:cNvPr>
          <p:cNvSpPr txBox="1"/>
          <p:nvPr/>
        </p:nvSpPr>
        <p:spPr>
          <a:xfrm>
            <a:off x="6371522" y="4898459"/>
            <a:ext cx="2600951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[04] </a:t>
            </a:r>
            <a:r>
              <a:rPr lang="ko-KR" altLang="en-US" sz="1000" dirty="0"/>
              <a:t>나의 게시글</a:t>
            </a:r>
            <a:endParaRPr lang="en-US" altLang="ko-KR" sz="7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나의 게시글 메뉴를 클릭 시 현재 로그인한 회원이 작성한 게시글의 리스트를 볼 수 있음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비회원일 경우 메뉴는 보이지만 리스트는 볼 수 없음</a:t>
            </a:r>
            <a:endParaRPr lang="en-US" altLang="ko-KR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74ED8C-EAD2-4467-89E4-15ECDED8896B}"/>
              </a:ext>
            </a:extLst>
          </p:cNvPr>
          <p:cNvSpPr txBox="1"/>
          <p:nvPr/>
        </p:nvSpPr>
        <p:spPr>
          <a:xfrm>
            <a:off x="6371523" y="4023875"/>
            <a:ext cx="2600950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[03] </a:t>
            </a:r>
            <a:r>
              <a:rPr lang="ko-KR" altLang="en-US" sz="1000" dirty="0" err="1"/>
              <a:t>찜한</a:t>
            </a:r>
            <a:r>
              <a:rPr lang="ko-KR" altLang="en-US" sz="1000" dirty="0"/>
              <a:t> 게시글</a:t>
            </a:r>
            <a:endParaRPr lang="en-US" altLang="ko-KR" sz="700" dirty="0"/>
          </a:p>
          <a:p>
            <a:pPr marL="171450" indent="-171450">
              <a:buFontTx/>
              <a:buChar char="-"/>
            </a:pPr>
            <a:r>
              <a:rPr lang="ko-KR" altLang="en-US" sz="800" dirty="0" err="1"/>
              <a:t>찜한</a:t>
            </a:r>
            <a:r>
              <a:rPr lang="ko-KR" altLang="en-US" sz="800" dirty="0"/>
              <a:t> 게시글 메뉴를 클릭 시 현재 로그인한 회원이 </a:t>
            </a:r>
            <a:r>
              <a:rPr lang="ko-KR" altLang="en-US" sz="800" dirty="0" err="1"/>
              <a:t>찜했던</a:t>
            </a:r>
            <a:r>
              <a:rPr lang="ko-KR" altLang="en-US" sz="800" dirty="0"/>
              <a:t> 게시글의 리스트를 볼 수 있음 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비회원일 경우 메뉴는 보이지만 리스트는 볼 수 없음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125141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1D0CA54-0FB8-4FA0-B47E-C14F0F37B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945967"/>
            <a:ext cx="6176963" cy="33232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87412"/>
            <a:ext cx="6992989" cy="692696"/>
          </a:xfrm>
          <a:prstGeom prst="rect">
            <a:avLst/>
          </a:prstGeom>
          <a:noFill/>
        </p:spPr>
        <p:txBody>
          <a:bodyPr wrap="none" lIns="468000" tIns="108000" rIns="0" bIns="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Main [ MN_03 ] </a:t>
            </a:r>
            <a:r>
              <a:rPr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게시글 작성</a:t>
            </a:r>
            <a:endParaRPr lang="en-US" altLang="ko-KR" sz="3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12A6EA-7B1A-4A29-83DA-D2830493C4DC}"/>
              </a:ext>
            </a:extLst>
          </p:cNvPr>
          <p:cNvSpPr txBox="1"/>
          <p:nvPr/>
        </p:nvSpPr>
        <p:spPr>
          <a:xfrm>
            <a:off x="6481280" y="1945967"/>
            <a:ext cx="2601609" cy="1846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[01] </a:t>
            </a:r>
            <a:r>
              <a:rPr lang="ko-KR" altLang="en-US" sz="1000" dirty="0"/>
              <a:t>게시글 입력 폼</a:t>
            </a:r>
            <a:endParaRPr lang="en-US" altLang="ko-KR" sz="7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게시글 작성 페이지는 제목</a:t>
            </a:r>
            <a:r>
              <a:rPr lang="en-US" altLang="ko-KR" sz="800" dirty="0"/>
              <a:t>, </a:t>
            </a:r>
            <a:r>
              <a:rPr lang="ko-KR" altLang="en-US" sz="800" dirty="0"/>
              <a:t>내용</a:t>
            </a:r>
            <a:r>
              <a:rPr lang="en-US" altLang="ko-KR" sz="800" dirty="0"/>
              <a:t>, </a:t>
            </a:r>
            <a:r>
              <a:rPr lang="ko-KR" altLang="en-US" sz="800" dirty="0"/>
              <a:t>첨부파일로 구성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비회원은 게시글을 등록 할 수 없음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게시글을 등록하기 위해 </a:t>
            </a:r>
            <a:r>
              <a:rPr lang="ko-KR" altLang="en-US" sz="800" dirty="0" err="1"/>
              <a:t>저목과</a:t>
            </a:r>
            <a:r>
              <a:rPr lang="ko-KR" altLang="en-US" sz="800" dirty="0"/>
              <a:t> 내용은 필수 입력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en-US" altLang="ko-KR" sz="800" dirty="0"/>
              <a:t>[1a] </a:t>
            </a:r>
            <a:r>
              <a:rPr lang="ko-KR" altLang="en-US" sz="800" dirty="0"/>
              <a:t>게시글 내용은 </a:t>
            </a:r>
            <a:r>
              <a:rPr lang="en-US" altLang="ko-KR" sz="800" dirty="0"/>
              <a:t>summer note </a:t>
            </a:r>
            <a:r>
              <a:rPr lang="ko-KR" altLang="en-US" sz="800" dirty="0"/>
              <a:t>를 이용해서 구현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en-US" altLang="ko-KR" sz="800" dirty="0"/>
              <a:t>[1b] </a:t>
            </a:r>
            <a:r>
              <a:rPr lang="ko-KR" altLang="en-US" sz="800" dirty="0"/>
              <a:t>파일 첨부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파일 첨부는 선택 사항임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en-US" altLang="ko-KR" sz="800" dirty="0"/>
              <a:t>[</a:t>
            </a:r>
            <a:r>
              <a:rPr lang="ko-KR" altLang="en-US" sz="800" dirty="0"/>
              <a:t>파일 업로드</a:t>
            </a:r>
            <a:r>
              <a:rPr lang="en-US" altLang="ko-KR" sz="800" dirty="0"/>
              <a:t>+] </a:t>
            </a:r>
            <a:r>
              <a:rPr lang="ko-KR" altLang="en-US" sz="800" dirty="0"/>
              <a:t>버튼 클릭 파일을 선택할 수 있음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en-US" altLang="ko-KR" sz="800" dirty="0"/>
              <a:t>[</a:t>
            </a:r>
            <a:r>
              <a:rPr lang="ko-KR" altLang="en-US" sz="800" dirty="0"/>
              <a:t>첨부파일 삭제</a:t>
            </a:r>
            <a:r>
              <a:rPr lang="en-US" altLang="ko-KR" sz="800" dirty="0"/>
              <a:t>] </a:t>
            </a:r>
            <a:r>
              <a:rPr lang="ko-KR" altLang="en-US" sz="800" dirty="0"/>
              <a:t>버튼 클릭 시 첨부했던 파일을 삭제할 수 있음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en-US" altLang="ko-KR" sz="800" dirty="0"/>
              <a:t>[…</a:t>
            </a:r>
            <a:r>
              <a:rPr lang="ko-KR" altLang="en-US" sz="800" dirty="0"/>
              <a:t>첨부파일 추가</a:t>
            </a:r>
            <a:r>
              <a:rPr lang="en-US" altLang="ko-KR" sz="800" dirty="0"/>
              <a:t>] </a:t>
            </a:r>
            <a:r>
              <a:rPr lang="ko-KR" altLang="en-US" sz="800" dirty="0"/>
              <a:t>버튼 클릭 시 파일을 첨부할 수 있는 </a:t>
            </a:r>
            <a:r>
              <a:rPr lang="en-US" altLang="ko-KR" sz="800" dirty="0"/>
              <a:t>input </a:t>
            </a:r>
            <a:r>
              <a:rPr lang="ko-KR" altLang="en-US" sz="800" dirty="0"/>
              <a:t>이 추가로 생성됨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3BDF40-285B-42CF-BC58-BB547E8B611E}"/>
              </a:ext>
            </a:extLst>
          </p:cNvPr>
          <p:cNvSpPr txBox="1"/>
          <p:nvPr/>
        </p:nvSpPr>
        <p:spPr>
          <a:xfrm>
            <a:off x="6481279" y="3912163"/>
            <a:ext cx="2601609" cy="49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[02] </a:t>
            </a:r>
            <a:r>
              <a:rPr lang="ko-KR" altLang="en-US" sz="1000" dirty="0"/>
              <a:t>게시글 등록 버튼</a:t>
            </a:r>
            <a:endParaRPr lang="en-US" altLang="ko-KR" sz="700" dirty="0"/>
          </a:p>
          <a:p>
            <a:pPr marL="171450" indent="-171450">
              <a:buFontTx/>
              <a:buChar char="-"/>
            </a:pPr>
            <a:r>
              <a:rPr lang="en-US" altLang="ko-KR" sz="800" dirty="0"/>
              <a:t>[</a:t>
            </a:r>
            <a:r>
              <a:rPr lang="ko-KR" altLang="en-US" sz="800" dirty="0"/>
              <a:t>글 등록</a:t>
            </a:r>
            <a:r>
              <a:rPr lang="en-US" altLang="ko-KR" sz="800" dirty="0"/>
              <a:t>] </a:t>
            </a:r>
            <a:r>
              <a:rPr lang="ko-KR" altLang="en-US" sz="800" dirty="0"/>
              <a:t>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</a:t>
            </a:r>
            <a:r>
              <a:rPr lang="en-US" altLang="ko-KR" sz="800" dirty="0"/>
              <a:t>Validation </a:t>
            </a:r>
            <a:r>
              <a:rPr lang="ko-KR" altLang="en-US" sz="800" dirty="0"/>
              <a:t>체크를 진행 한 후 모든 데이터가 조건에 부합할 시 글이 등록 됨</a:t>
            </a:r>
          </a:p>
        </p:txBody>
      </p:sp>
    </p:spTree>
    <p:extLst>
      <p:ext uri="{BB962C8B-B14F-4D97-AF65-F5344CB8AC3E}">
        <p14:creationId xmlns:p14="http://schemas.microsoft.com/office/powerpoint/2010/main" val="421362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B4D0A8-FFE3-4C37-BA2F-FB55DAB66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945968"/>
            <a:ext cx="6176963" cy="33232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87412"/>
            <a:ext cx="6992989" cy="692696"/>
          </a:xfrm>
          <a:prstGeom prst="rect">
            <a:avLst/>
          </a:prstGeom>
          <a:noFill/>
        </p:spPr>
        <p:txBody>
          <a:bodyPr wrap="none" lIns="468000" tIns="108000" rIns="0" bIns="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Main [ MN_04 ] </a:t>
            </a:r>
            <a:r>
              <a:rPr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게시글 상세보기</a:t>
            </a:r>
            <a:endParaRPr lang="en-US" altLang="ko-KR" sz="3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12A6EA-7B1A-4A29-83DA-D2830493C4DC}"/>
              </a:ext>
            </a:extLst>
          </p:cNvPr>
          <p:cNvSpPr txBox="1"/>
          <p:nvPr/>
        </p:nvSpPr>
        <p:spPr>
          <a:xfrm>
            <a:off x="142637" y="803684"/>
            <a:ext cx="2601609" cy="984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[01] </a:t>
            </a:r>
            <a:r>
              <a:rPr lang="ko-KR" altLang="en-US" sz="1000" dirty="0" err="1"/>
              <a:t>뒤로가기</a:t>
            </a:r>
            <a:endParaRPr lang="en-US" altLang="ko-KR" sz="700" dirty="0"/>
          </a:p>
          <a:p>
            <a:pPr marL="171450" indent="-171450">
              <a:buFontTx/>
              <a:buChar char="-"/>
            </a:pPr>
            <a:r>
              <a:rPr lang="en-US" altLang="ko-KR" sz="800" dirty="0"/>
              <a:t>[</a:t>
            </a:r>
            <a:r>
              <a:rPr lang="ko-KR" altLang="en-US" sz="800" dirty="0" err="1"/>
              <a:t>뒤로가기</a:t>
            </a:r>
            <a:r>
              <a:rPr lang="en-US" altLang="ko-KR" sz="800" dirty="0"/>
              <a:t>] </a:t>
            </a:r>
            <a:r>
              <a:rPr lang="ko-KR" altLang="en-US" sz="800" dirty="0"/>
              <a:t>버튼 클릭 시 </a:t>
            </a:r>
            <a:r>
              <a:rPr lang="en-US" altLang="ko-KR" sz="800" dirty="0"/>
              <a:t>“QUERY_STRING” </a:t>
            </a:r>
            <a:r>
              <a:rPr lang="ko-KR" altLang="en-US" sz="800" dirty="0"/>
              <a:t>을 이용하여 검색 조건 혹은 페이지 번호 정보를 가지고 상세페이지 이동 전 페이지로 </a:t>
            </a:r>
            <a:r>
              <a:rPr lang="ko-KR" altLang="en-US" sz="800" dirty="0" err="1"/>
              <a:t>돌아감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en-US" altLang="ko-KR" sz="800" dirty="0"/>
              <a:t>(</a:t>
            </a:r>
            <a:r>
              <a:rPr lang="ko-KR" altLang="en-US" sz="800" dirty="0"/>
              <a:t>사용자가 상세보기 페이지로 이동하여 전 게시글 의 종류 와 사용자가 이용중인 페이지 번호로 </a:t>
            </a:r>
            <a:r>
              <a:rPr lang="ko-KR" altLang="en-US" sz="800" dirty="0" err="1"/>
              <a:t>돌아감</a:t>
            </a:r>
            <a:r>
              <a:rPr lang="en-US" altLang="ko-KR" sz="800" dirty="0"/>
              <a:t>).</a:t>
            </a:r>
            <a:endParaRPr lang="ko-KR" alt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3BDF40-285B-42CF-BC58-BB547E8B611E}"/>
              </a:ext>
            </a:extLst>
          </p:cNvPr>
          <p:cNvSpPr txBox="1"/>
          <p:nvPr/>
        </p:nvSpPr>
        <p:spPr>
          <a:xfrm>
            <a:off x="6409041" y="2348413"/>
            <a:ext cx="2601609" cy="2092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[05] “</a:t>
            </a:r>
            <a:r>
              <a:rPr lang="ko-KR" altLang="en-US" sz="1000" dirty="0"/>
              <a:t>좋아요</a:t>
            </a:r>
            <a:r>
              <a:rPr lang="en-US" altLang="ko-KR" sz="1000" dirty="0"/>
              <a:t>”,”</a:t>
            </a:r>
            <a:r>
              <a:rPr lang="ko-KR" altLang="en-US" sz="1000" dirty="0"/>
              <a:t>싫어요</a:t>
            </a:r>
            <a:r>
              <a:rPr lang="en-US" altLang="ko-KR" sz="1000" dirty="0"/>
              <a:t>” </a:t>
            </a:r>
            <a:endParaRPr lang="en-US" altLang="ko-KR" sz="7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사용자가 </a:t>
            </a:r>
            <a:r>
              <a:rPr lang="en-US" altLang="ko-KR" sz="800" dirty="0"/>
              <a:t>[</a:t>
            </a:r>
            <a:r>
              <a:rPr lang="ko-KR" altLang="en-US" sz="800" dirty="0"/>
              <a:t>좋아요</a:t>
            </a:r>
            <a:r>
              <a:rPr lang="en-US" altLang="ko-KR" sz="800" dirty="0"/>
              <a:t>, </a:t>
            </a:r>
            <a:r>
              <a:rPr lang="ko-KR" altLang="en-US" sz="800" dirty="0"/>
              <a:t>싫어요</a:t>
            </a:r>
            <a:r>
              <a:rPr lang="en-US" altLang="ko-KR" sz="800" dirty="0"/>
              <a:t>] </a:t>
            </a:r>
            <a:r>
              <a:rPr lang="ko-KR" altLang="en-US" sz="800" dirty="0"/>
              <a:t>버튼 클릭 시 클릭한 조건에 맞게 해당 영역에 카운트가 증가 되며 사용자가 해당 게시물에 대해 이미 이벤트에 정보가 </a:t>
            </a:r>
            <a:r>
              <a:rPr lang="ko-KR" altLang="en-US" sz="800" dirty="0" err="1"/>
              <a:t>있을경우에</a:t>
            </a:r>
            <a:r>
              <a:rPr lang="ko-KR" altLang="en-US" sz="800" dirty="0"/>
              <a:t> 따라 처리과정을 다르게 두었음</a:t>
            </a:r>
            <a:r>
              <a:rPr lang="en-US" altLang="ko-KR" sz="800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800" dirty="0"/>
              <a:t>Ex 01) [</a:t>
            </a:r>
            <a:r>
              <a:rPr lang="ko-KR" altLang="en-US" sz="800" dirty="0"/>
              <a:t>좋아요</a:t>
            </a:r>
            <a:r>
              <a:rPr lang="en-US" altLang="ko-KR" sz="800" dirty="0"/>
              <a:t>] </a:t>
            </a:r>
            <a:r>
              <a:rPr lang="ko-KR" altLang="en-US" sz="800" dirty="0"/>
              <a:t>버튼을 클릭 한 상태에서 </a:t>
            </a:r>
            <a:r>
              <a:rPr lang="en-US" altLang="ko-KR" sz="800" dirty="0"/>
              <a:t>[</a:t>
            </a:r>
            <a:r>
              <a:rPr lang="ko-KR" altLang="en-US" sz="800" dirty="0"/>
              <a:t>싫어요</a:t>
            </a:r>
            <a:r>
              <a:rPr lang="en-US" altLang="ko-KR" sz="800" dirty="0"/>
              <a:t>] </a:t>
            </a:r>
            <a:r>
              <a:rPr lang="ko-KR" altLang="en-US" sz="800" dirty="0"/>
              <a:t>버튼을 클릭했을 시 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en-US" altLang="ko-KR" sz="800" dirty="0"/>
              <a:t>‘</a:t>
            </a:r>
            <a:r>
              <a:rPr lang="ko-KR" altLang="en-US" sz="800" dirty="0"/>
              <a:t>좋아요</a:t>
            </a:r>
            <a:r>
              <a:rPr lang="en-US" altLang="ko-KR" sz="800" dirty="0"/>
              <a:t>’ </a:t>
            </a:r>
            <a:r>
              <a:rPr lang="ko-KR" altLang="en-US" sz="800" dirty="0"/>
              <a:t>카운트 </a:t>
            </a:r>
            <a:r>
              <a:rPr lang="en-US" altLang="ko-KR" sz="800" dirty="0"/>
              <a:t>-1 ‘</a:t>
            </a:r>
            <a:r>
              <a:rPr lang="ko-KR" altLang="en-US" sz="800" dirty="0"/>
              <a:t>싫어요</a:t>
            </a:r>
            <a:r>
              <a:rPr lang="en-US" altLang="ko-KR" sz="800" dirty="0"/>
              <a:t>’ </a:t>
            </a:r>
            <a:r>
              <a:rPr lang="ko-KR" altLang="en-US" sz="800" dirty="0"/>
              <a:t>카운트 </a:t>
            </a:r>
            <a:r>
              <a:rPr lang="en-US" altLang="ko-KR" sz="800" dirty="0"/>
              <a:t>+1</a:t>
            </a:r>
          </a:p>
          <a:p>
            <a:pPr marL="171450" indent="-171450">
              <a:buFontTx/>
              <a:buChar char="-"/>
            </a:pPr>
            <a:r>
              <a:rPr lang="en-US" altLang="ko-KR" sz="800" dirty="0"/>
              <a:t>Ex</a:t>
            </a:r>
            <a:r>
              <a:rPr lang="ko-KR" altLang="en-US" sz="800" dirty="0"/>
              <a:t> </a:t>
            </a:r>
            <a:r>
              <a:rPr lang="en-US" altLang="ko-KR" sz="800" dirty="0"/>
              <a:t>02)</a:t>
            </a:r>
            <a:r>
              <a:rPr lang="ko-KR" altLang="en-US" sz="800" dirty="0"/>
              <a:t> </a:t>
            </a:r>
            <a:r>
              <a:rPr lang="en-US" altLang="ko-KR" sz="800" dirty="0"/>
              <a:t>[</a:t>
            </a:r>
            <a:r>
              <a:rPr lang="ko-KR" altLang="en-US" sz="800" dirty="0"/>
              <a:t>좋아요</a:t>
            </a:r>
            <a:r>
              <a:rPr lang="en-US" altLang="ko-KR" sz="800" dirty="0"/>
              <a:t>] </a:t>
            </a:r>
            <a:r>
              <a:rPr lang="ko-KR" altLang="en-US" sz="800" dirty="0"/>
              <a:t>버튼을 클릭 한 상태에서 </a:t>
            </a:r>
            <a:r>
              <a:rPr lang="en-US" altLang="ko-KR" sz="800" dirty="0"/>
              <a:t>[</a:t>
            </a:r>
            <a:r>
              <a:rPr lang="ko-KR" altLang="en-US" sz="800" dirty="0"/>
              <a:t>좋아요</a:t>
            </a:r>
            <a:r>
              <a:rPr lang="en-US" altLang="ko-KR" sz="800" dirty="0"/>
              <a:t>] </a:t>
            </a:r>
            <a:r>
              <a:rPr lang="ko-KR" altLang="en-US" sz="800" dirty="0"/>
              <a:t>버튼을 클릭했을 시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en-US" altLang="ko-KR" sz="800" dirty="0"/>
              <a:t>‘</a:t>
            </a:r>
            <a:r>
              <a:rPr lang="ko-KR" altLang="en-US" sz="800" dirty="0"/>
              <a:t>좋아요</a:t>
            </a:r>
            <a:r>
              <a:rPr lang="en-US" altLang="ko-KR" sz="800" dirty="0"/>
              <a:t>’ </a:t>
            </a:r>
            <a:r>
              <a:rPr lang="ko-KR" altLang="en-US" sz="800" dirty="0"/>
              <a:t>카운트 </a:t>
            </a:r>
            <a:r>
              <a:rPr lang="en-US" altLang="ko-KR" sz="800" dirty="0"/>
              <a:t>-1 </a:t>
            </a:r>
            <a:r>
              <a:rPr lang="ko-KR" altLang="en-US" sz="800" dirty="0"/>
              <a:t>사용자가 </a:t>
            </a:r>
            <a:r>
              <a:rPr lang="en-US" altLang="ko-KR" sz="800" dirty="0"/>
              <a:t> ‘</a:t>
            </a:r>
            <a:r>
              <a:rPr lang="ko-KR" altLang="en-US" sz="800" dirty="0"/>
              <a:t>좋아요</a:t>
            </a:r>
            <a:r>
              <a:rPr lang="en-US" altLang="ko-KR" sz="800" dirty="0"/>
              <a:t>’ </a:t>
            </a:r>
            <a:r>
              <a:rPr lang="ko-KR" altLang="en-US" sz="800" dirty="0"/>
              <a:t>버튼을 클릭한 </a:t>
            </a:r>
            <a:r>
              <a:rPr lang="ko-KR" altLang="en-US" sz="800" dirty="0" err="1"/>
              <a:t>정보들중</a:t>
            </a:r>
            <a:r>
              <a:rPr lang="ko-KR" altLang="en-US" sz="800" dirty="0"/>
              <a:t> 해당 게시물에 대한 정보 삭제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en-US" altLang="ko-KR" sz="800" dirty="0"/>
              <a:t>[5a] [</a:t>
            </a:r>
            <a:r>
              <a:rPr lang="ko-KR" altLang="en-US" sz="800" dirty="0"/>
              <a:t>좋아요</a:t>
            </a:r>
            <a:r>
              <a:rPr lang="en-US" altLang="ko-KR" sz="800" dirty="0"/>
              <a:t>] </a:t>
            </a:r>
            <a:r>
              <a:rPr lang="ko-KR" altLang="en-US" sz="800" dirty="0"/>
              <a:t>버튼을 클릭한 사용자들의 카운트와 </a:t>
            </a:r>
            <a:r>
              <a:rPr lang="en-US" altLang="ko-KR" sz="800" dirty="0"/>
              <a:t>‘</a:t>
            </a:r>
            <a:r>
              <a:rPr lang="ko-KR" altLang="en-US" sz="800" dirty="0"/>
              <a:t>닉네임</a:t>
            </a:r>
            <a:r>
              <a:rPr lang="en-US" altLang="ko-KR" sz="800" dirty="0"/>
              <a:t>’ </a:t>
            </a:r>
            <a:r>
              <a:rPr lang="ko-KR" altLang="en-US" sz="800" dirty="0"/>
              <a:t>이 출력되는 공간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en-US" altLang="ko-KR" sz="800" dirty="0"/>
              <a:t>[</a:t>
            </a:r>
            <a:r>
              <a:rPr lang="ko-KR" altLang="en-US" sz="800" dirty="0"/>
              <a:t>좋아요</a:t>
            </a:r>
            <a:r>
              <a:rPr lang="en-US" altLang="ko-KR" sz="800" dirty="0"/>
              <a:t>] </a:t>
            </a:r>
            <a:r>
              <a:rPr lang="ko-KR" altLang="en-US" sz="800" dirty="0"/>
              <a:t>버튼을 클릭한 사용자가 </a:t>
            </a:r>
            <a:r>
              <a:rPr lang="en-US" altLang="ko-KR" sz="800" dirty="0"/>
              <a:t>‘</a:t>
            </a:r>
            <a:r>
              <a:rPr lang="ko-KR" altLang="en-US" sz="800" dirty="0"/>
              <a:t>싫어요</a:t>
            </a:r>
            <a:r>
              <a:rPr lang="en-US" altLang="ko-KR" sz="800" dirty="0"/>
              <a:t>’ </a:t>
            </a:r>
            <a:r>
              <a:rPr lang="ko-KR" altLang="en-US" sz="800" dirty="0"/>
              <a:t>버튼을 클릭 시 해당 사용자의 </a:t>
            </a:r>
            <a:r>
              <a:rPr lang="en-US" altLang="ko-KR" sz="800" dirty="0"/>
              <a:t>‘</a:t>
            </a:r>
            <a:r>
              <a:rPr lang="ko-KR" altLang="en-US" sz="800" dirty="0"/>
              <a:t>닉네임</a:t>
            </a:r>
            <a:r>
              <a:rPr lang="en-US" altLang="ko-KR" sz="800" dirty="0"/>
              <a:t>’ </a:t>
            </a:r>
            <a:r>
              <a:rPr lang="ko-KR" altLang="en-US" sz="800" dirty="0"/>
              <a:t>은 사라짐</a:t>
            </a:r>
            <a:r>
              <a:rPr lang="en-US" altLang="ko-KR" sz="8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3EF87-E0CE-4F29-88A0-DC4F00652425}"/>
              </a:ext>
            </a:extLst>
          </p:cNvPr>
          <p:cNvSpPr txBox="1"/>
          <p:nvPr/>
        </p:nvSpPr>
        <p:spPr>
          <a:xfrm>
            <a:off x="3104435" y="811303"/>
            <a:ext cx="2935129" cy="984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[02] </a:t>
            </a:r>
            <a:r>
              <a:rPr lang="ko-KR" altLang="en-US" sz="1000" dirty="0"/>
              <a:t>수정</a:t>
            </a:r>
            <a:endParaRPr lang="en-US" altLang="ko-KR" sz="700" dirty="0"/>
          </a:p>
          <a:p>
            <a:pPr marL="171450" indent="-171450">
              <a:buFontTx/>
              <a:buChar char="-"/>
            </a:pPr>
            <a:r>
              <a:rPr lang="en-US" altLang="ko-KR" sz="800" dirty="0"/>
              <a:t>[</a:t>
            </a:r>
            <a:r>
              <a:rPr lang="ko-KR" altLang="en-US" sz="800" dirty="0"/>
              <a:t>수정</a:t>
            </a:r>
            <a:r>
              <a:rPr lang="en-US" altLang="ko-KR" sz="800" dirty="0"/>
              <a:t>] </a:t>
            </a:r>
            <a:r>
              <a:rPr lang="ko-KR" altLang="en-US" sz="800" dirty="0"/>
              <a:t>버튼은 해당 게시물을 작성한 사용자에게만 노출이 되며 클릭 시 수정 페이지로 </a:t>
            </a:r>
            <a:r>
              <a:rPr lang="ko-KR" altLang="en-US" sz="800" dirty="0" err="1"/>
              <a:t>이동이되며</a:t>
            </a:r>
            <a:r>
              <a:rPr lang="ko-KR" altLang="en-US" sz="800" dirty="0"/>
              <a:t> 해당 게시물의 수정을 가능하게 함</a:t>
            </a:r>
            <a:r>
              <a:rPr lang="en-US" altLang="ko-KR" sz="8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800" dirty="0"/>
          </a:p>
          <a:p>
            <a:pPr marL="171450" indent="-171450">
              <a:buFontTx/>
              <a:buChar char="-"/>
            </a:pPr>
            <a:endParaRPr lang="en-US" altLang="ko-KR" sz="800" dirty="0"/>
          </a:p>
          <a:p>
            <a:pPr marL="171450" indent="-171450">
              <a:buFontTx/>
              <a:buChar char="-"/>
            </a:pP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1719E2-EB84-49DE-B1E8-F58B5B9B3A2D}"/>
              </a:ext>
            </a:extLst>
          </p:cNvPr>
          <p:cNvSpPr txBox="1"/>
          <p:nvPr/>
        </p:nvSpPr>
        <p:spPr>
          <a:xfrm>
            <a:off x="6409040" y="808436"/>
            <a:ext cx="2601609" cy="861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[03] </a:t>
            </a:r>
            <a:r>
              <a:rPr lang="ko-KR" altLang="en-US" sz="1000" dirty="0"/>
              <a:t>삭제</a:t>
            </a:r>
            <a:endParaRPr lang="en-US" altLang="ko-KR" sz="700" dirty="0"/>
          </a:p>
          <a:p>
            <a:pPr marL="171450" indent="-171450">
              <a:buFontTx/>
              <a:buChar char="-"/>
            </a:pPr>
            <a:r>
              <a:rPr lang="en-US" altLang="ko-KR" sz="800" dirty="0"/>
              <a:t>[</a:t>
            </a:r>
            <a:r>
              <a:rPr lang="ko-KR" altLang="en-US" sz="800" dirty="0"/>
              <a:t>삭제</a:t>
            </a:r>
            <a:r>
              <a:rPr lang="en-US" altLang="ko-KR" sz="800" dirty="0"/>
              <a:t>] </a:t>
            </a:r>
            <a:r>
              <a:rPr lang="ko-KR" altLang="en-US" sz="800" dirty="0"/>
              <a:t>버튼은 해당 게시물을 작성한 사용자에게만 노출이 되며 클릭 시 해당 게시물은 삭제가 되며 모든 게시글 리스트에도 삭제가 되어 보이지 않음</a:t>
            </a:r>
            <a:r>
              <a:rPr lang="en-US" altLang="ko-KR" sz="8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800" dirty="0"/>
          </a:p>
          <a:p>
            <a:pPr marL="171450" indent="-171450">
              <a:buFontTx/>
              <a:buChar char="-"/>
            </a:pPr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12D2CE-3C1A-4CAE-A879-5A49520E4DE1}"/>
              </a:ext>
            </a:extLst>
          </p:cNvPr>
          <p:cNvSpPr txBox="1"/>
          <p:nvPr/>
        </p:nvSpPr>
        <p:spPr>
          <a:xfrm>
            <a:off x="6409041" y="1753309"/>
            <a:ext cx="2601609" cy="49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[04] </a:t>
            </a:r>
            <a:r>
              <a:rPr lang="ko-KR" altLang="en-US" sz="1000" dirty="0"/>
              <a:t>게시글 상세정보 출력</a:t>
            </a:r>
            <a:endParaRPr lang="en-US" altLang="ko-KR" sz="7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사용자가 </a:t>
            </a:r>
            <a:r>
              <a:rPr lang="ko-KR" altLang="en-US" sz="800" dirty="0" err="1"/>
              <a:t>보려하는</a:t>
            </a:r>
            <a:r>
              <a:rPr lang="ko-KR" altLang="en-US" sz="800" dirty="0"/>
              <a:t> 게시물의 상세 </a:t>
            </a:r>
            <a:r>
              <a:rPr lang="en-US" altLang="ko-KR" sz="800" dirty="0"/>
              <a:t>/ </a:t>
            </a:r>
            <a:r>
              <a:rPr lang="ko-KR" altLang="en-US" sz="800" dirty="0"/>
              <a:t>정보 내용이 노출되는 영역이다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F7E3A5-D617-4331-B438-5BB93026A323}"/>
              </a:ext>
            </a:extLst>
          </p:cNvPr>
          <p:cNvSpPr txBox="1"/>
          <p:nvPr/>
        </p:nvSpPr>
        <p:spPr>
          <a:xfrm>
            <a:off x="6409041" y="4530584"/>
            <a:ext cx="2601609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[06] </a:t>
            </a:r>
            <a:r>
              <a:rPr lang="ko-KR" altLang="en-US" sz="1000" dirty="0"/>
              <a:t>찜 하기</a:t>
            </a:r>
            <a:endParaRPr lang="en-US" altLang="ko-KR" sz="7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사용자가 해당 게시물에 대해 </a:t>
            </a:r>
            <a:r>
              <a:rPr lang="en-US" altLang="ko-KR" sz="800" dirty="0"/>
              <a:t>[</a:t>
            </a:r>
            <a:r>
              <a:rPr lang="ko-KR" altLang="en-US" sz="800" dirty="0"/>
              <a:t>찜 등록</a:t>
            </a:r>
            <a:r>
              <a:rPr lang="en-US" altLang="ko-KR" sz="800" dirty="0"/>
              <a:t>] </a:t>
            </a:r>
            <a:r>
              <a:rPr lang="ko-KR" altLang="en-US" sz="800" dirty="0"/>
              <a:t>버튼을 클릭 하지 않은 상태일 때 사용자에게는 </a:t>
            </a:r>
            <a:r>
              <a:rPr lang="en-US" altLang="ko-KR" sz="800" dirty="0"/>
              <a:t>[</a:t>
            </a:r>
            <a:r>
              <a:rPr lang="ko-KR" altLang="en-US" sz="800" dirty="0"/>
              <a:t>찜 등록</a:t>
            </a:r>
            <a:r>
              <a:rPr lang="en-US" altLang="ko-KR" sz="800" dirty="0"/>
              <a:t>] </a:t>
            </a:r>
            <a:r>
              <a:rPr lang="ko-KR" altLang="en-US" sz="800" dirty="0"/>
              <a:t>버튼이 노출되며 </a:t>
            </a:r>
            <a:r>
              <a:rPr lang="en-US" altLang="ko-KR" sz="800" dirty="0"/>
              <a:t>[</a:t>
            </a:r>
            <a:r>
              <a:rPr lang="ko-KR" altLang="en-US" sz="800" dirty="0"/>
              <a:t>찜 등록</a:t>
            </a:r>
            <a:r>
              <a:rPr lang="en-US" altLang="ko-KR" sz="800" dirty="0"/>
              <a:t>] </a:t>
            </a:r>
            <a:r>
              <a:rPr lang="ko-KR" altLang="en-US" sz="800" dirty="0"/>
              <a:t>버튼을 클릭 시 </a:t>
            </a:r>
            <a:r>
              <a:rPr lang="en-US" altLang="ko-KR" sz="800" dirty="0"/>
              <a:t>[</a:t>
            </a:r>
            <a:r>
              <a:rPr lang="ko-KR" altLang="en-US" sz="800" dirty="0"/>
              <a:t>찜 등록 취소</a:t>
            </a:r>
            <a:r>
              <a:rPr lang="en-US" altLang="ko-KR" sz="800" dirty="0"/>
              <a:t>] </a:t>
            </a:r>
            <a:r>
              <a:rPr lang="ko-KR" altLang="en-US" sz="800" dirty="0"/>
              <a:t>버튼이 노출이 됨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89281E-FD29-465A-AE58-BC5185E8AE10}"/>
              </a:ext>
            </a:extLst>
          </p:cNvPr>
          <p:cNvSpPr txBox="1"/>
          <p:nvPr/>
        </p:nvSpPr>
        <p:spPr>
          <a:xfrm>
            <a:off x="6409040" y="5358538"/>
            <a:ext cx="2601609" cy="1354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[07] </a:t>
            </a:r>
            <a:r>
              <a:rPr lang="ko-KR" altLang="en-US" sz="1000" dirty="0"/>
              <a:t>댓글</a:t>
            </a:r>
            <a:endParaRPr lang="en-US" altLang="ko-KR" sz="7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해당 게시물에 대한 사용자들이 작성한 댓글이 노출되는 공간</a:t>
            </a:r>
            <a:r>
              <a:rPr lang="en-US" altLang="ko-KR" sz="800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800" dirty="0"/>
              <a:t>[7a] </a:t>
            </a:r>
            <a:r>
              <a:rPr lang="ko-KR" altLang="en-US" sz="800" dirty="0"/>
              <a:t>해당 댓글에 대한 삭제는 댓글을 작성한 사용자 에게 권한을 주어 해당 댓글을 작성한 사용자 에게만 </a:t>
            </a:r>
            <a:r>
              <a:rPr lang="en-US" altLang="ko-KR" sz="800" dirty="0"/>
              <a:t>[</a:t>
            </a:r>
            <a:r>
              <a:rPr lang="ko-KR" altLang="en-US" sz="800" dirty="0"/>
              <a:t>댓글 삭제</a:t>
            </a:r>
            <a:r>
              <a:rPr lang="en-US" altLang="ko-KR" sz="800" dirty="0"/>
              <a:t>] </a:t>
            </a:r>
            <a:r>
              <a:rPr lang="ko-KR" altLang="en-US" sz="800" dirty="0"/>
              <a:t>버튼이 노출 됨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en-US" altLang="ko-KR" sz="800" dirty="0"/>
              <a:t>[</a:t>
            </a:r>
            <a:r>
              <a:rPr lang="ko-KR" altLang="en-US" sz="800" dirty="0"/>
              <a:t>댓글 삭제</a:t>
            </a:r>
            <a:r>
              <a:rPr lang="en-US" altLang="ko-KR" sz="800" dirty="0"/>
              <a:t>] </a:t>
            </a:r>
            <a:r>
              <a:rPr lang="ko-KR" altLang="en-US" sz="800" dirty="0"/>
              <a:t>버튼 클릭 시 해당 댓글은 삭제가 됨</a:t>
            </a:r>
            <a:r>
              <a:rPr lang="en-US" altLang="ko-KR" sz="800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800" dirty="0"/>
              <a:t>[7b] </a:t>
            </a:r>
            <a:r>
              <a:rPr lang="ko-KR" altLang="en-US" sz="800" dirty="0"/>
              <a:t>사용자가 원하는 댓글을 작성하고 </a:t>
            </a:r>
            <a:r>
              <a:rPr lang="en-US" altLang="ko-KR" sz="800" dirty="0"/>
              <a:t>[</a:t>
            </a:r>
            <a:r>
              <a:rPr lang="ko-KR" altLang="en-US" sz="800" dirty="0"/>
              <a:t>댓글 등록</a:t>
            </a:r>
            <a:r>
              <a:rPr lang="en-US" altLang="ko-KR" sz="800" dirty="0"/>
              <a:t>] </a:t>
            </a:r>
            <a:r>
              <a:rPr lang="ko-KR" altLang="en-US" sz="800" dirty="0"/>
              <a:t>버튼을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</a:t>
            </a:r>
            <a:r>
              <a:rPr lang="en-US" altLang="ko-KR" sz="800" dirty="0"/>
              <a:t>Validation </a:t>
            </a:r>
            <a:r>
              <a:rPr lang="ko-KR" altLang="en-US" sz="800" dirty="0"/>
              <a:t>체크를 진행한 후 조건에 </a:t>
            </a:r>
            <a:r>
              <a:rPr lang="ko-KR" altLang="en-US" sz="800" dirty="0" err="1"/>
              <a:t>부합시</a:t>
            </a:r>
            <a:r>
              <a:rPr lang="ko-KR" altLang="en-US" sz="800" dirty="0"/>
              <a:t> 글이 등록됨</a:t>
            </a:r>
            <a:r>
              <a:rPr lang="en-US" altLang="ko-KR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765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886D429-4BDD-49FB-8007-824988003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945969"/>
            <a:ext cx="6176963" cy="33232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87412"/>
            <a:ext cx="6992989" cy="692696"/>
          </a:xfrm>
          <a:prstGeom prst="rect">
            <a:avLst/>
          </a:prstGeom>
          <a:noFill/>
        </p:spPr>
        <p:txBody>
          <a:bodyPr wrap="none" lIns="468000" tIns="108000" rIns="0" bIns="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Main [ MN_05 ] </a:t>
            </a:r>
            <a:r>
              <a:rPr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사용자 프로필</a:t>
            </a:r>
            <a:endParaRPr lang="en-US" altLang="ko-KR" sz="3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1719E2-EB84-49DE-B1E8-F58B5B9B3A2D}"/>
              </a:ext>
            </a:extLst>
          </p:cNvPr>
          <p:cNvSpPr txBox="1"/>
          <p:nvPr/>
        </p:nvSpPr>
        <p:spPr>
          <a:xfrm>
            <a:off x="6409041" y="1945969"/>
            <a:ext cx="2601609" cy="49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[01] </a:t>
            </a:r>
            <a:r>
              <a:rPr lang="ko-KR" altLang="en-US" sz="1000" dirty="0"/>
              <a:t>프로필</a:t>
            </a:r>
            <a:endParaRPr lang="en-US" altLang="ko-KR" sz="7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로그인을 진행한 해당 사용자의 활동 닉네임 과 사용자 등록일 이 출력됨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12D2CE-3C1A-4CAE-A879-5A49520E4DE1}"/>
              </a:ext>
            </a:extLst>
          </p:cNvPr>
          <p:cNvSpPr txBox="1"/>
          <p:nvPr/>
        </p:nvSpPr>
        <p:spPr>
          <a:xfrm>
            <a:off x="6409040" y="2660207"/>
            <a:ext cx="2601609" cy="49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[02] </a:t>
            </a:r>
            <a:r>
              <a:rPr lang="ko-KR" altLang="en-US" sz="1000" dirty="0"/>
              <a:t>회원 탈퇴</a:t>
            </a:r>
            <a:endParaRPr lang="en-US" altLang="ko-KR" sz="700" dirty="0"/>
          </a:p>
          <a:p>
            <a:pPr marL="171450" indent="-171450">
              <a:buFontTx/>
              <a:buChar char="-"/>
            </a:pPr>
            <a:r>
              <a:rPr lang="en-US" altLang="ko-KR" sz="800" dirty="0"/>
              <a:t>[</a:t>
            </a:r>
            <a:r>
              <a:rPr lang="ko-KR" altLang="en-US" sz="800" dirty="0"/>
              <a:t>회원 탈퇴</a:t>
            </a:r>
            <a:r>
              <a:rPr lang="en-US" altLang="ko-KR" sz="800" dirty="0"/>
              <a:t>] </a:t>
            </a:r>
            <a:r>
              <a:rPr lang="ko-KR" altLang="en-US" sz="800" dirty="0"/>
              <a:t>버튼 클릭 시 사용자의 빠른 진행을 돕기 위한 필요한 정보를 입력하는 공간이 </a:t>
            </a:r>
            <a:r>
              <a:rPr lang="ko-KR" altLang="en-US" sz="800" dirty="0" err="1"/>
              <a:t>보여짐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D68E35-BB84-4B47-B4FD-6F6FDA4F93D9}"/>
              </a:ext>
            </a:extLst>
          </p:cNvPr>
          <p:cNvSpPr txBox="1"/>
          <p:nvPr/>
        </p:nvSpPr>
        <p:spPr>
          <a:xfrm>
            <a:off x="6409039" y="3374798"/>
            <a:ext cx="260160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[03] </a:t>
            </a:r>
            <a:r>
              <a:rPr lang="ko-KR" altLang="en-US" sz="1000" dirty="0"/>
              <a:t>사용자 상세 정보</a:t>
            </a:r>
            <a:endParaRPr lang="en-US" altLang="ko-KR" sz="7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현재 사용자의 개인정보를 확인할 수 있는 공간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7934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2922B1B-A22C-4A7C-B250-EF335F365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" y="1945970"/>
            <a:ext cx="6203158" cy="3347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87412"/>
            <a:ext cx="6992989" cy="692696"/>
          </a:xfrm>
          <a:prstGeom prst="rect">
            <a:avLst/>
          </a:prstGeom>
          <a:noFill/>
        </p:spPr>
        <p:txBody>
          <a:bodyPr wrap="none" lIns="468000" tIns="108000" rIns="0" bIns="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Main [ MN_06 ] </a:t>
            </a:r>
            <a:r>
              <a:rPr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사용자 회원 탈퇴</a:t>
            </a:r>
            <a:endParaRPr lang="en-US" altLang="ko-KR" sz="3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1719E2-EB84-49DE-B1E8-F58B5B9B3A2D}"/>
              </a:ext>
            </a:extLst>
          </p:cNvPr>
          <p:cNvSpPr txBox="1"/>
          <p:nvPr/>
        </p:nvSpPr>
        <p:spPr>
          <a:xfrm>
            <a:off x="6435235" y="1945970"/>
            <a:ext cx="2601609" cy="49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[01] </a:t>
            </a:r>
            <a:r>
              <a:rPr lang="ko-KR" altLang="en-US" sz="1000" dirty="0"/>
              <a:t>프로필 페이지</a:t>
            </a:r>
            <a:endParaRPr lang="en-US" altLang="ko-KR" sz="7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로그인을 진행한 해당 사용자의 활동 닉네임 과 사용자 등록일 이 출력됨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12D2CE-3C1A-4CAE-A879-5A49520E4DE1}"/>
              </a:ext>
            </a:extLst>
          </p:cNvPr>
          <p:cNvSpPr txBox="1"/>
          <p:nvPr/>
        </p:nvSpPr>
        <p:spPr>
          <a:xfrm>
            <a:off x="6435235" y="2660347"/>
            <a:ext cx="2601609" cy="49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[02] </a:t>
            </a:r>
            <a:r>
              <a:rPr lang="ko-KR" altLang="en-US" sz="1000" dirty="0"/>
              <a:t>개인 정보</a:t>
            </a:r>
            <a:endParaRPr lang="en-US" altLang="ko-KR" sz="700" dirty="0"/>
          </a:p>
          <a:p>
            <a:pPr marL="171450" indent="-171450">
              <a:buFontTx/>
              <a:buChar char="-"/>
            </a:pPr>
            <a:r>
              <a:rPr lang="en-US" altLang="ko-KR" sz="800" dirty="0"/>
              <a:t>[</a:t>
            </a:r>
            <a:r>
              <a:rPr lang="ko-KR" altLang="en-US" sz="800" dirty="0"/>
              <a:t>개인정보</a:t>
            </a:r>
            <a:r>
              <a:rPr lang="en-US" altLang="ko-KR" sz="800" dirty="0"/>
              <a:t>] </a:t>
            </a:r>
            <a:r>
              <a:rPr lang="ko-KR" altLang="en-US" sz="800" dirty="0"/>
              <a:t>버튼 클릭 시 현재 사용자의 개인정보를 볼 수 있는 공간이 </a:t>
            </a:r>
            <a:r>
              <a:rPr lang="ko-KR" altLang="en-US" sz="800" dirty="0" err="1"/>
              <a:t>보여짐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D68E35-BB84-4B47-B4FD-6F6FDA4F93D9}"/>
              </a:ext>
            </a:extLst>
          </p:cNvPr>
          <p:cNvSpPr txBox="1"/>
          <p:nvPr/>
        </p:nvSpPr>
        <p:spPr>
          <a:xfrm>
            <a:off x="6435235" y="3374724"/>
            <a:ext cx="2601609" cy="11079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[03] </a:t>
            </a:r>
            <a:r>
              <a:rPr lang="ko-KR" altLang="en-US" sz="1000" dirty="0"/>
              <a:t>회원 탈퇴 진행</a:t>
            </a:r>
            <a:endParaRPr lang="en-US" altLang="ko-KR" sz="7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사용자의 탈퇴 진행 과정을 </a:t>
            </a:r>
            <a:r>
              <a:rPr lang="ko-KR" altLang="en-US" sz="800" dirty="0" err="1"/>
              <a:t>돕기위한</a:t>
            </a:r>
            <a:r>
              <a:rPr lang="ko-KR" altLang="en-US" sz="800" dirty="0"/>
              <a:t> 공간이며 현재 로그인에 사용된 사용자 </a:t>
            </a:r>
            <a:r>
              <a:rPr lang="en-US" altLang="ko-KR" sz="800" dirty="0"/>
              <a:t>‘ID’ </a:t>
            </a:r>
            <a:r>
              <a:rPr lang="ko-KR" altLang="en-US" sz="800" dirty="0"/>
              <a:t>와 </a:t>
            </a:r>
            <a:r>
              <a:rPr lang="en-US" altLang="ko-KR" sz="800" dirty="0"/>
              <a:t>‘</a:t>
            </a:r>
            <a:r>
              <a:rPr lang="ko-KR" altLang="en-US" sz="800" dirty="0"/>
              <a:t>패스워드</a:t>
            </a:r>
            <a:r>
              <a:rPr lang="en-US" altLang="ko-KR" sz="800" dirty="0"/>
              <a:t>’ </a:t>
            </a:r>
            <a:r>
              <a:rPr lang="ko-KR" altLang="en-US" sz="800" dirty="0"/>
              <a:t>를 입력 할 수 있는 </a:t>
            </a:r>
            <a:r>
              <a:rPr lang="en-US" altLang="ko-KR" sz="800" dirty="0"/>
              <a:t>“input” </a:t>
            </a:r>
            <a:r>
              <a:rPr lang="ko-KR" altLang="en-US" sz="800" dirty="0"/>
              <a:t>으로 구성됨</a:t>
            </a:r>
            <a:r>
              <a:rPr lang="en-US" altLang="ko-KR" sz="800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800" dirty="0"/>
              <a:t>[3a] </a:t>
            </a:r>
            <a:r>
              <a:rPr lang="ko-KR" altLang="en-US" sz="800" dirty="0"/>
              <a:t>사용자가 </a:t>
            </a:r>
            <a:r>
              <a:rPr lang="en-US" altLang="ko-KR" sz="800" dirty="0"/>
              <a:t>[CHECK] </a:t>
            </a:r>
            <a:r>
              <a:rPr lang="ko-KR" altLang="en-US" sz="800" dirty="0"/>
              <a:t>버튼 클릭 시 </a:t>
            </a:r>
            <a:r>
              <a:rPr lang="en-US" altLang="ko-KR" sz="800" dirty="0"/>
              <a:t>Validation </a:t>
            </a:r>
            <a:r>
              <a:rPr lang="ko-KR" altLang="en-US" sz="800" dirty="0"/>
              <a:t>체크를 진행한 후 모든 데이터가 조건에 </a:t>
            </a:r>
            <a:r>
              <a:rPr lang="ko-KR" altLang="en-US" sz="800" dirty="0" err="1"/>
              <a:t>부합시</a:t>
            </a:r>
            <a:r>
              <a:rPr lang="ko-KR" altLang="en-US" sz="800" dirty="0"/>
              <a:t> </a:t>
            </a:r>
            <a:r>
              <a:rPr lang="en-US" altLang="ko-KR" sz="800" dirty="0"/>
              <a:t>‘</a:t>
            </a:r>
            <a:r>
              <a:rPr lang="ko-KR" altLang="en-US" sz="800" dirty="0"/>
              <a:t>회원  탈퇴</a:t>
            </a:r>
            <a:r>
              <a:rPr lang="en-US" altLang="ko-KR" sz="800" dirty="0"/>
              <a:t>’ </a:t>
            </a:r>
            <a:r>
              <a:rPr lang="ko-KR" altLang="en-US" sz="800" dirty="0"/>
              <a:t>가 성공적으로 진행 됨</a:t>
            </a:r>
            <a:r>
              <a:rPr lang="en-US" altLang="ko-KR" sz="800" dirty="0"/>
              <a:t>.</a:t>
            </a:r>
          </a:p>
          <a:p>
            <a:pPr marL="171450" indent="-171450">
              <a:buFontTx/>
              <a:buChar char="-"/>
            </a:pP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2065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976675" y="3446860"/>
            <a:ext cx="3697425" cy="432832"/>
            <a:chOff x="5332275" y="2269116"/>
            <a:chExt cx="3697425" cy="432832"/>
          </a:xfrm>
        </p:grpSpPr>
        <p:sp>
          <p:nvSpPr>
            <p:cNvPr id="57" name="직사각형 56"/>
            <p:cNvSpPr/>
            <p:nvPr/>
          </p:nvSpPr>
          <p:spPr>
            <a:xfrm>
              <a:off x="5332275" y="2332616"/>
              <a:ext cx="369504" cy="369332"/>
            </a:xfrm>
            <a:prstGeom prst="rect">
              <a:avLst/>
            </a:prstGeom>
          </p:spPr>
          <p:txBody>
            <a:bodyPr wrap="square" anchor="ctr" anchorCtr="0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Ⅰ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803038" y="2269116"/>
              <a:ext cx="3226662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lnSpc>
                  <a:spcPct val="90000"/>
                </a:lnSpc>
              </a:pP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개발 환경</a:t>
              </a: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976675" y="4144467"/>
            <a:ext cx="3697425" cy="432832"/>
            <a:chOff x="5332275" y="3148794"/>
            <a:chExt cx="3697425" cy="432832"/>
          </a:xfrm>
        </p:grpSpPr>
        <p:sp>
          <p:nvSpPr>
            <p:cNvPr id="50" name="직사각형 49"/>
            <p:cNvSpPr/>
            <p:nvPr/>
          </p:nvSpPr>
          <p:spPr>
            <a:xfrm>
              <a:off x="5332275" y="3212294"/>
              <a:ext cx="369504" cy="369332"/>
            </a:xfrm>
            <a:prstGeom prst="rect">
              <a:avLst/>
            </a:prstGeom>
          </p:spPr>
          <p:txBody>
            <a:bodyPr wrap="square" anchor="ctr" anchorCtr="0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Ⅱ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803038" y="3148794"/>
              <a:ext cx="3226662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lnSpc>
                  <a:spcPct val="90000"/>
                </a:lnSpc>
              </a:pP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ERD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976675" y="4842074"/>
            <a:ext cx="3697425" cy="432832"/>
            <a:chOff x="5332275" y="4028472"/>
            <a:chExt cx="3697425" cy="432832"/>
          </a:xfrm>
        </p:grpSpPr>
        <p:sp>
          <p:nvSpPr>
            <p:cNvPr id="39" name="직사각형 38"/>
            <p:cNvSpPr/>
            <p:nvPr/>
          </p:nvSpPr>
          <p:spPr>
            <a:xfrm>
              <a:off x="5332275" y="4091972"/>
              <a:ext cx="369504" cy="369332"/>
            </a:xfrm>
            <a:prstGeom prst="rect">
              <a:avLst/>
            </a:prstGeom>
          </p:spPr>
          <p:txBody>
            <a:bodyPr wrap="square" anchor="ctr" anchorCtr="0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Ⅲ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803038" y="4028472"/>
              <a:ext cx="3226662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lnSpc>
                  <a:spcPct val="90000"/>
                </a:lnSpc>
              </a:pP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화면 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AI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318939" y="2013971"/>
            <a:ext cx="2980567" cy="1318766"/>
            <a:chOff x="1318939" y="2241351"/>
            <a:chExt cx="2980567" cy="1318766"/>
          </a:xfrm>
        </p:grpSpPr>
        <p:sp>
          <p:nvSpPr>
            <p:cNvPr id="29" name="이등변 삼각형 28"/>
            <p:cNvSpPr/>
            <p:nvPr/>
          </p:nvSpPr>
          <p:spPr>
            <a:xfrm rot="2638053">
              <a:off x="1342071" y="2925560"/>
              <a:ext cx="240204" cy="210318"/>
            </a:xfrm>
            <a:custGeom>
              <a:avLst/>
              <a:gdLst>
                <a:gd name="connsiteX0" fmla="*/ 0 w 288032"/>
                <a:gd name="connsiteY0" fmla="*/ 288032 h 288032"/>
                <a:gd name="connsiteX1" fmla="*/ 144016 w 288032"/>
                <a:gd name="connsiteY1" fmla="*/ 0 h 288032"/>
                <a:gd name="connsiteX2" fmla="*/ 288032 w 288032"/>
                <a:gd name="connsiteY2" fmla="*/ 288032 h 288032"/>
                <a:gd name="connsiteX3" fmla="*/ 0 w 288032"/>
                <a:gd name="connsiteY3" fmla="*/ 288032 h 288032"/>
                <a:gd name="connsiteX0" fmla="*/ 0 w 249346"/>
                <a:gd name="connsiteY0" fmla="*/ 288032 h 316526"/>
                <a:gd name="connsiteX1" fmla="*/ 144016 w 249346"/>
                <a:gd name="connsiteY1" fmla="*/ 0 h 316526"/>
                <a:gd name="connsiteX2" fmla="*/ 249346 w 249346"/>
                <a:gd name="connsiteY2" fmla="*/ 316526 h 316526"/>
                <a:gd name="connsiteX3" fmla="*/ 0 w 249346"/>
                <a:gd name="connsiteY3" fmla="*/ 288032 h 316526"/>
                <a:gd name="connsiteX0" fmla="*/ 0 w 249346"/>
                <a:gd name="connsiteY0" fmla="*/ 181824 h 210318"/>
                <a:gd name="connsiteX1" fmla="*/ 56775 w 249346"/>
                <a:gd name="connsiteY1" fmla="*/ 0 h 210318"/>
                <a:gd name="connsiteX2" fmla="*/ 249346 w 249346"/>
                <a:gd name="connsiteY2" fmla="*/ 210318 h 210318"/>
                <a:gd name="connsiteX3" fmla="*/ 0 w 249346"/>
                <a:gd name="connsiteY3" fmla="*/ 181824 h 210318"/>
                <a:gd name="connsiteX0" fmla="*/ 0 w 240204"/>
                <a:gd name="connsiteY0" fmla="*/ 181824 h 219135"/>
                <a:gd name="connsiteX1" fmla="*/ 56775 w 240204"/>
                <a:gd name="connsiteY1" fmla="*/ 0 h 219135"/>
                <a:gd name="connsiteX2" fmla="*/ 240204 w 240204"/>
                <a:gd name="connsiteY2" fmla="*/ 219135 h 219135"/>
                <a:gd name="connsiteX3" fmla="*/ 0 w 240204"/>
                <a:gd name="connsiteY3" fmla="*/ 181824 h 219135"/>
                <a:gd name="connsiteX0" fmla="*/ 0 w 240204"/>
                <a:gd name="connsiteY0" fmla="*/ 173007 h 210318"/>
                <a:gd name="connsiteX1" fmla="*/ 47634 w 240204"/>
                <a:gd name="connsiteY1" fmla="*/ 0 h 210318"/>
                <a:gd name="connsiteX2" fmla="*/ 240204 w 240204"/>
                <a:gd name="connsiteY2" fmla="*/ 210318 h 210318"/>
                <a:gd name="connsiteX3" fmla="*/ 0 w 240204"/>
                <a:gd name="connsiteY3" fmla="*/ 173007 h 210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204" h="210318">
                  <a:moveTo>
                    <a:pt x="0" y="173007"/>
                  </a:moveTo>
                  <a:lnTo>
                    <a:pt x="47634" y="0"/>
                  </a:lnTo>
                  <a:lnTo>
                    <a:pt x="240204" y="210318"/>
                  </a:lnTo>
                  <a:lnTo>
                    <a:pt x="0" y="173007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dist="25400" dir="2700000" algn="tl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 rot="5400000">
              <a:off x="2413179" y="1147111"/>
              <a:ext cx="792088" cy="2980567"/>
            </a:xfrm>
            <a:prstGeom prst="roundRect">
              <a:avLst>
                <a:gd name="adj" fmla="val 10654"/>
              </a:avLst>
            </a:prstGeom>
            <a:pattFill prst="dkUpDiag">
              <a:fgClr>
                <a:schemeClr val="tx1">
                  <a:lumMod val="65000"/>
                  <a:lumOff val="35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ln>
              <a:noFill/>
            </a:ln>
            <a:effectLst>
              <a:outerShdw dist="25400" dir="2700000" algn="tl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61417" y="2282511"/>
              <a:ext cx="2627784" cy="73034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4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CONTENTS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655729" y="3188925"/>
              <a:ext cx="2549765" cy="3711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dirty="0">
                  <a:solidFill>
                    <a:srgbClr val="358DA5"/>
                  </a:solidFill>
                  <a:latin typeface="+mn-ea"/>
                </a:rPr>
                <a:t>PHP </a:t>
              </a:r>
              <a:r>
                <a:rPr lang="ko-KR" altLang="en-US" dirty="0">
                  <a:solidFill>
                    <a:srgbClr val="358DA5"/>
                  </a:solidFill>
                  <a:latin typeface="+mn-ea"/>
                </a:rPr>
                <a:t>자유게시판</a:t>
              </a:r>
              <a:endParaRPr lang="en-US" altLang="ko-KR" dirty="0">
                <a:solidFill>
                  <a:srgbClr val="358DA5"/>
                </a:solidFill>
                <a:latin typeface="+mn-ea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221C924-9E32-4C40-9E16-CB30732D36C4}"/>
              </a:ext>
            </a:extLst>
          </p:cNvPr>
          <p:cNvGrpSpPr/>
          <p:nvPr/>
        </p:nvGrpSpPr>
        <p:grpSpPr>
          <a:xfrm>
            <a:off x="4976675" y="5539681"/>
            <a:ext cx="3697425" cy="432832"/>
            <a:chOff x="5332275" y="4028472"/>
            <a:chExt cx="3697425" cy="43283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A02594B-E53A-4615-BD12-DDEEFC52A38A}"/>
                </a:ext>
              </a:extLst>
            </p:cNvPr>
            <p:cNvSpPr/>
            <p:nvPr/>
          </p:nvSpPr>
          <p:spPr>
            <a:xfrm>
              <a:off x="5332275" y="4091972"/>
              <a:ext cx="369504" cy="369332"/>
            </a:xfrm>
            <a:prstGeom prst="rect">
              <a:avLst/>
            </a:prstGeom>
          </p:spPr>
          <p:txBody>
            <a:bodyPr wrap="square" anchor="ctr" anchorCtr="0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Ⅳ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8C5A95A-DDD6-4033-B3B2-04029A80AB99}"/>
                </a:ext>
              </a:extLst>
            </p:cNvPr>
            <p:cNvSpPr/>
            <p:nvPr/>
          </p:nvSpPr>
          <p:spPr>
            <a:xfrm>
              <a:off x="5803038" y="4028472"/>
              <a:ext cx="3226662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lnSpc>
                  <a:spcPct val="90000"/>
                </a:lnSpc>
              </a:pP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화면 구성 및 기능</a:t>
              </a: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60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463329" y="3293676"/>
            <a:ext cx="5740553" cy="1658812"/>
            <a:chOff x="1457895" y="3099539"/>
            <a:chExt cx="5740553" cy="1658812"/>
          </a:xfrm>
        </p:grpSpPr>
        <p:sp>
          <p:nvSpPr>
            <p:cNvPr id="12" name="양쪽 모서리가 둥근 사각형 11"/>
            <p:cNvSpPr/>
            <p:nvPr/>
          </p:nvSpPr>
          <p:spPr>
            <a:xfrm rot="5400000">
              <a:off x="2950652" y="1606782"/>
              <a:ext cx="995435" cy="3980949"/>
            </a:xfrm>
            <a:prstGeom prst="round2SameRect">
              <a:avLst>
                <a:gd name="adj1" fmla="val 12840"/>
                <a:gd name="adj2" fmla="val 0"/>
              </a:avLst>
            </a:prstGeom>
            <a:pattFill prst="dkUpDiag">
              <a:fgClr>
                <a:schemeClr val="tx1">
                  <a:lumMod val="65000"/>
                  <a:lumOff val="35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ln>
              <a:noFill/>
            </a:ln>
            <a:effectLst>
              <a:outerShdw dist="25400" dir="2700000" algn="tl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475657" y="3137639"/>
              <a:ext cx="5722791" cy="1620712"/>
              <a:chOff x="1353824" y="1979372"/>
              <a:chExt cx="4389767" cy="162071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402534" y="1979372"/>
                <a:ext cx="2991322" cy="824204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</a:pPr>
                <a:r>
                  <a:rPr lang="en-US" altLang="ko-KR" sz="6000" b="1" spc="-150" dirty="0">
                    <a:solidFill>
                      <a:schemeClr val="bg1"/>
                    </a:solidFill>
                    <a:latin typeface="+mn-ea"/>
                  </a:rPr>
                  <a:t>Thank you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353824" y="3146038"/>
                <a:ext cx="4389767" cy="45404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</a:pPr>
                <a:r>
                  <a:rPr lang="ko-KR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이상으로 김영수의 </a:t>
                </a:r>
                <a:endParaRPr lang="en-US" altLang="ko-KR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ko-KR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PHP </a:t>
                </a:r>
                <a:r>
                  <a:rPr lang="ko-KR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자유게시판 포트폴리오였습니다</a:t>
                </a:r>
                <a:r>
                  <a:rPr lang="en-US" altLang="ko-KR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306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263926" y="2028375"/>
            <a:ext cx="3035512" cy="670669"/>
          </a:xfrm>
          <a:prstGeom prst="rect">
            <a:avLst/>
          </a:prstGeom>
        </p:spPr>
        <p:txBody>
          <a:bodyPr wrap="square" tIns="0" bIns="0" anchor="ctr" anchorCtr="0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en-US" sz="4400" b="1">
                <a:solidFill>
                  <a:schemeClr val="bg1"/>
                </a:solidFill>
                <a:latin typeface="+mn-ea"/>
              </a:rPr>
              <a:t>개발 환경</a:t>
            </a:r>
            <a:endParaRPr lang="en-US" altLang="ko-KR" sz="4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32040" y="1859620"/>
            <a:ext cx="3427335" cy="1080120"/>
          </a:xfrm>
          <a:prstGeom prst="rect">
            <a:avLst/>
          </a:prstGeom>
        </p:spPr>
        <p:txBody>
          <a:bodyPr wrap="square" tIns="0" bIns="0" anchor="ctr" anchorCtr="0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endParaRPr lang="en-US" altLang="ko-KR" sz="2400" dirty="0">
              <a:solidFill>
                <a:srgbClr val="F4A288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5412" y="2095066"/>
            <a:ext cx="537536" cy="537286"/>
          </a:xfrm>
          <a:prstGeom prst="rect">
            <a:avLst/>
          </a:prstGeom>
        </p:spPr>
        <p:txBody>
          <a:bodyPr wrap="square" anchor="ctr" anchorCtr="0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>
              <a:lnSpc>
                <a:spcPct val="9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+mn-ea"/>
              </a:rPr>
              <a:t>Ⅰ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672463" y="1273150"/>
            <a:ext cx="89423" cy="2376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53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87412"/>
            <a:ext cx="6992989" cy="692696"/>
          </a:xfrm>
          <a:prstGeom prst="rect">
            <a:avLst/>
          </a:prstGeom>
          <a:noFill/>
        </p:spPr>
        <p:txBody>
          <a:bodyPr wrap="none" lIns="468000" tIns="108000" rIns="0" bIns="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개발 환경</a:t>
            </a:r>
            <a:endParaRPr lang="en-US" altLang="ko-KR" sz="3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53D5EF6-24AC-49B7-B721-AF2493A935F1}"/>
              </a:ext>
            </a:extLst>
          </p:cNvPr>
          <p:cNvSpPr/>
          <p:nvPr/>
        </p:nvSpPr>
        <p:spPr>
          <a:xfrm>
            <a:off x="4000614" y="2923126"/>
            <a:ext cx="1719968" cy="11954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A8B2685-2D18-45EF-AE1F-9953C8E665C6}"/>
              </a:ext>
            </a:extLst>
          </p:cNvPr>
          <p:cNvSpPr/>
          <p:nvPr/>
        </p:nvSpPr>
        <p:spPr>
          <a:xfrm>
            <a:off x="2027693" y="1194034"/>
            <a:ext cx="6959392" cy="11954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2324B5F-D523-438C-A2C9-D48FA4F318E2}"/>
              </a:ext>
            </a:extLst>
          </p:cNvPr>
          <p:cNvSpPr/>
          <p:nvPr/>
        </p:nvSpPr>
        <p:spPr>
          <a:xfrm>
            <a:off x="161389" y="1194034"/>
            <a:ext cx="1572293" cy="11954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D1B934-6353-4166-ADC8-A5494E0E7F19}"/>
              </a:ext>
            </a:extLst>
          </p:cNvPr>
          <p:cNvSpPr/>
          <p:nvPr/>
        </p:nvSpPr>
        <p:spPr>
          <a:xfrm>
            <a:off x="156914" y="4622899"/>
            <a:ext cx="8830171" cy="11954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334D7D-4559-4B77-AB27-CF4C6598EABD}"/>
              </a:ext>
            </a:extLst>
          </p:cNvPr>
          <p:cNvSpPr/>
          <p:nvPr/>
        </p:nvSpPr>
        <p:spPr>
          <a:xfrm>
            <a:off x="5992045" y="2923126"/>
            <a:ext cx="2995040" cy="11954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160BDBE-C573-4D21-A927-2AD68E8E39DD}"/>
              </a:ext>
            </a:extLst>
          </p:cNvPr>
          <p:cNvSpPr/>
          <p:nvPr/>
        </p:nvSpPr>
        <p:spPr>
          <a:xfrm>
            <a:off x="161389" y="2923127"/>
            <a:ext cx="1572293" cy="11954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B9DCFC7-D2C5-44EE-9717-A251DEE3FFF1}"/>
              </a:ext>
            </a:extLst>
          </p:cNvPr>
          <p:cNvSpPr/>
          <p:nvPr/>
        </p:nvSpPr>
        <p:spPr>
          <a:xfrm>
            <a:off x="2009183" y="2923126"/>
            <a:ext cx="1719968" cy="11954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D558B7-73A2-4EA3-AFDF-D216D1AF95A2}"/>
              </a:ext>
            </a:extLst>
          </p:cNvPr>
          <p:cNvSpPr txBox="1"/>
          <p:nvPr/>
        </p:nvSpPr>
        <p:spPr>
          <a:xfrm>
            <a:off x="453056" y="1039640"/>
            <a:ext cx="10708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Back End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B1E30C-A16A-4EA0-9E2D-0508F5C7C55C}"/>
              </a:ext>
            </a:extLst>
          </p:cNvPr>
          <p:cNvSpPr txBox="1"/>
          <p:nvPr/>
        </p:nvSpPr>
        <p:spPr>
          <a:xfrm>
            <a:off x="2231780" y="1043139"/>
            <a:ext cx="1247931" cy="3052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Front End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8F5B8B-FF76-4222-9213-737B21FDDFEE}"/>
              </a:ext>
            </a:extLst>
          </p:cNvPr>
          <p:cNvSpPr txBox="1"/>
          <p:nvPr/>
        </p:nvSpPr>
        <p:spPr>
          <a:xfrm>
            <a:off x="353159" y="2741182"/>
            <a:ext cx="1172705" cy="3052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FrameWork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AE22BD-4634-4421-8B9A-D9AFC46BA78F}"/>
              </a:ext>
            </a:extLst>
          </p:cNvPr>
          <p:cNvSpPr txBox="1"/>
          <p:nvPr/>
        </p:nvSpPr>
        <p:spPr>
          <a:xfrm>
            <a:off x="2156858" y="2770501"/>
            <a:ext cx="1414611" cy="3052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Web Server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EDBA88-CE89-4748-91C7-7C67DFFAF2A9}"/>
              </a:ext>
            </a:extLst>
          </p:cNvPr>
          <p:cNvSpPr txBox="1"/>
          <p:nvPr/>
        </p:nvSpPr>
        <p:spPr>
          <a:xfrm>
            <a:off x="4553541" y="2765298"/>
            <a:ext cx="614114" cy="3052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OS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1E1CE2-D303-44B5-97F2-B5C42B6F608C}"/>
              </a:ext>
            </a:extLst>
          </p:cNvPr>
          <p:cNvSpPr txBox="1"/>
          <p:nvPr/>
        </p:nvSpPr>
        <p:spPr>
          <a:xfrm>
            <a:off x="6195840" y="2741181"/>
            <a:ext cx="852084" cy="3052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B974B9-E1B8-43FF-87C6-3890FF0E89D0}"/>
              </a:ext>
            </a:extLst>
          </p:cNvPr>
          <p:cNvSpPr txBox="1"/>
          <p:nvPr/>
        </p:nvSpPr>
        <p:spPr>
          <a:xfrm>
            <a:off x="407547" y="4470274"/>
            <a:ext cx="19168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Developer Tools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D095353-F9D9-4ECD-9DAE-F99852E60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65" y="1470891"/>
            <a:ext cx="1190147" cy="64174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C64A3FD-A4A7-49A9-A669-EDAFA351A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349" y="1377008"/>
            <a:ext cx="892611" cy="89261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2D8BA5A-861F-437E-8A04-8AC2C3DD3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970" y="1308923"/>
            <a:ext cx="892611" cy="89261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888AD2E-2D77-42A7-8A6F-EAAE0364D3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4162" y="1343565"/>
            <a:ext cx="631848" cy="89261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663EAA6-62BA-4244-95CC-BF68E56C6D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6591" y="1350732"/>
            <a:ext cx="1785221" cy="94689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A045624-B422-447C-AEE0-DF13E801EB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3338" y="1356972"/>
            <a:ext cx="1041379" cy="91084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BD4897E-564C-4238-BF98-A411A6DB2C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863" y="3000666"/>
            <a:ext cx="892611" cy="89261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DA54FD1-1BF0-4E2A-8EF8-0555341736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20321" y="3104370"/>
            <a:ext cx="1487684" cy="74384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B4D11C0-F07D-465B-923F-105D239604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6757" y="3132602"/>
            <a:ext cx="1487684" cy="92393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F038176-31FC-4BF7-8DB9-91835684DC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9168" y="3193325"/>
            <a:ext cx="1411177" cy="74384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4852BF9-ECDC-488B-8C23-E6F49B2A28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93338" y="3149686"/>
            <a:ext cx="1189140" cy="59457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E80D8E6-9A56-49C4-B8D5-6B4A1562693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2637" y="4944871"/>
            <a:ext cx="1487684" cy="67450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F2903CF-D537-4175-9FC6-C5F06E4AC8F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43118" y="4871324"/>
            <a:ext cx="1487684" cy="637579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67B0C8B-AE9E-4BE0-BBEE-40A916A74DA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53602" y="4831802"/>
            <a:ext cx="2975369" cy="77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2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263926" y="2028375"/>
            <a:ext cx="3035512" cy="670669"/>
          </a:xfrm>
          <a:prstGeom prst="rect">
            <a:avLst/>
          </a:prstGeom>
        </p:spPr>
        <p:txBody>
          <a:bodyPr wrap="square" tIns="0" bIns="0" anchor="ctr" anchorCtr="0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n-ea"/>
              </a:rPr>
              <a:t>ERD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932040" y="1859620"/>
            <a:ext cx="3427335" cy="1080120"/>
          </a:xfrm>
          <a:prstGeom prst="rect">
            <a:avLst/>
          </a:prstGeom>
        </p:spPr>
        <p:txBody>
          <a:bodyPr wrap="square" tIns="0" bIns="0" anchor="ctr" anchorCtr="0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endParaRPr lang="en-US" altLang="ko-KR" sz="2400" dirty="0">
              <a:solidFill>
                <a:srgbClr val="F4A288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5412" y="2095066"/>
            <a:ext cx="537536" cy="537286"/>
          </a:xfrm>
          <a:prstGeom prst="rect">
            <a:avLst/>
          </a:prstGeom>
        </p:spPr>
        <p:txBody>
          <a:bodyPr wrap="square" anchor="ctr" anchorCtr="0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>
              <a:lnSpc>
                <a:spcPct val="9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+mn-ea"/>
              </a:rPr>
              <a:t>Ⅱ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672463" y="1273150"/>
            <a:ext cx="89423" cy="2376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71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87412"/>
            <a:ext cx="6992989" cy="692696"/>
          </a:xfrm>
          <a:prstGeom prst="rect">
            <a:avLst/>
          </a:prstGeom>
          <a:noFill/>
        </p:spPr>
        <p:txBody>
          <a:bodyPr wrap="none" lIns="468000" tIns="108000" rIns="0" bIns="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ERD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8FB4AE-6EFA-4ED3-A12B-E680B3706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601" y="773533"/>
            <a:ext cx="6841463" cy="531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1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263926" y="2028375"/>
            <a:ext cx="3035512" cy="670669"/>
          </a:xfrm>
          <a:prstGeom prst="rect">
            <a:avLst/>
          </a:prstGeom>
        </p:spPr>
        <p:txBody>
          <a:bodyPr wrap="square" tIns="0" bIns="0" anchor="ctr" anchorCtr="0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n-ea"/>
              </a:rPr>
              <a:t>화면 </a:t>
            </a:r>
            <a:r>
              <a:rPr lang="en-US" altLang="ko-KR" sz="4400" dirty="0">
                <a:solidFill>
                  <a:schemeClr val="bg1"/>
                </a:solidFill>
                <a:latin typeface="+mn-ea"/>
              </a:rPr>
              <a:t>AI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932040" y="1859620"/>
            <a:ext cx="3427335" cy="1080120"/>
          </a:xfrm>
          <a:prstGeom prst="rect">
            <a:avLst/>
          </a:prstGeom>
        </p:spPr>
        <p:txBody>
          <a:bodyPr wrap="square" tIns="0" bIns="0" anchor="ctr" anchorCtr="0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endParaRPr lang="en-US" altLang="ko-KR" sz="2400" dirty="0">
              <a:solidFill>
                <a:srgbClr val="F4A288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5412" y="2095066"/>
            <a:ext cx="537536" cy="537286"/>
          </a:xfrm>
          <a:prstGeom prst="rect">
            <a:avLst/>
          </a:prstGeom>
        </p:spPr>
        <p:txBody>
          <a:bodyPr wrap="square" anchor="ctr" anchorCtr="0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>
              <a:lnSpc>
                <a:spcPct val="9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+mn-ea"/>
              </a:rPr>
              <a:t>Ⅱ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672463" y="1273150"/>
            <a:ext cx="89423" cy="2376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24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87412"/>
            <a:ext cx="6992989" cy="692696"/>
          </a:xfrm>
          <a:prstGeom prst="rect">
            <a:avLst/>
          </a:prstGeom>
          <a:noFill/>
        </p:spPr>
        <p:txBody>
          <a:bodyPr wrap="none" lIns="468000" tIns="108000" rIns="0" bIns="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화면 </a:t>
            </a:r>
            <a:r>
              <a:rPr lang="en-US" altLang="ko-K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AI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3B9A68-06F0-4E55-834D-7248972ED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5861"/>
            <a:ext cx="9144000" cy="476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8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263926" y="2028375"/>
            <a:ext cx="5073500" cy="670669"/>
          </a:xfrm>
          <a:prstGeom prst="rect">
            <a:avLst/>
          </a:prstGeom>
        </p:spPr>
        <p:txBody>
          <a:bodyPr wrap="square" tIns="0" bIns="0" anchor="ctr" anchorCtr="0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+mn-ea"/>
              </a:rPr>
              <a:t>화면 구성 및 기능</a:t>
            </a:r>
            <a:endParaRPr lang="en-US" altLang="ko-KR" sz="4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32040" y="1859620"/>
            <a:ext cx="3427335" cy="1080120"/>
          </a:xfrm>
          <a:prstGeom prst="rect">
            <a:avLst/>
          </a:prstGeom>
        </p:spPr>
        <p:txBody>
          <a:bodyPr wrap="square" tIns="0" bIns="0" anchor="ctr" anchorCtr="0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endParaRPr lang="en-US" altLang="ko-KR" sz="2400" dirty="0">
              <a:solidFill>
                <a:srgbClr val="F4A288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5412" y="2095066"/>
            <a:ext cx="537536" cy="537286"/>
          </a:xfrm>
          <a:prstGeom prst="rect">
            <a:avLst/>
          </a:prstGeom>
        </p:spPr>
        <p:txBody>
          <a:bodyPr wrap="square" anchor="ctr" anchorCtr="0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>
              <a:lnSpc>
                <a:spcPct val="9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+mn-ea"/>
              </a:rPr>
              <a:t>Ⅲ</a:t>
            </a:r>
          </a:p>
        </p:txBody>
      </p:sp>
      <p:sp>
        <p:nvSpPr>
          <p:cNvPr id="15" name="TextBox 179"/>
          <p:cNvSpPr txBox="1"/>
          <p:nvPr/>
        </p:nvSpPr>
        <p:spPr>
          <a:xfrm>
            <a:off x="1236876" y="3679757"/>
            <a:ext cx="3480298" cy="1893677"/>
          </a:xfrm>
          <a:prstGeom prst="rect">
            <a:avLst/>
          </a:prstGeom>
          <a:noFill/>
        </p:spPr>
        <p:txBody>
          <a:bodyPr wrap="none" rtlCol="0" anchor="t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216000" indent="-216000">
              <a:spcAft>
                <a:spcPts val="800"/>
              </a:spcAft>
              <a:buClr>
                <a:schemeClr val="accent5"/>
              </a:buClr>
              <a:buSzPct val="90000"/>
              <a:buFont typeface="Webdings" panose="05030102010509060703" pitchFamily="18" charset="2"/>
              <a:buChar char="4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>
              <a:buClr>
                <a:srgbClr val="4BACC6"/>
              </a:buClr>
            </a:pPr>
            <a:r>
              <a:rPr lang="en-US" altLang="ko-KR" dirty="0"/>
              <a:t>HOME</a:t>
            </a:r>
          </a:p>
          <a:p>
            <a:pPr>
              <a:buClr>
                <a:srgbClr val="4BACC6"/>
              </a:buClr>
            </a:pPr>
            <a:r>
              <a:rPr lang="en-US" altLang="ko-KR" dirty="0"/>
              <a:t>SING IN</a:t>
            </a:r>
          </a:p>
          <a:p>
            <a:pPr>
              <a:buClr>
                <a:srgbClr val="4BACC6"/>
              </a:buClr>
            </a:pPr>
            <a:r>
              <a:rPr lang="en-US" altLang="ko-KR" dirty="0"/>
              <a:t>MENU</a:t>
            </a:r>
          </a:p>
          <a:p>
            <a:pPr>
              <a:buClr>
                <a:srgbClr val="4BACC6"/>
              </a:buClr>
            </a:pPr>
            <a:r>
              <a:rPr lang="en-US" altLang="ko-KR" dirty="0"/>
              <a:t>MY PAGE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749503" y="1273150"/>
            <a:ext cx="89423" cy="2376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31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1934</TotalTime>
  <Words>1463</Words>
  <Application>Microsoft Office PowerPoint</Application>
  <PresentationFormat>화면 슬라이드 쇼(4:3)</PresentationFormat>
  <Paragraphs>175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Calibri</vt:lpstr>
      <vt:lpstr>Webdings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ptlineD</dc:creator>
  <cp:lastModifiedBy>User</cp:lastModifiedBy>
  <cp:revision>61</cp:revision>
  <dcterms:created xsi:type="dcterms:W3CDTF">2016-06-22T01:15:21Z</dcterms:created>
  <dcterms:modified xsi:type="dcterms:W3CDTF">2023-02-23T03:38:20Z</dcterms:modified>
</cp:coreProperties>
</file>