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069D-F92F-4DC7-B613-9B51A55DF5BC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070D-918A-45FC-ABCC-C77AB82C13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K00223367</a:t>
            </a:r>
            <a:br>
              <a:rPr lang="en-GB" dirty="0" smtClean="0"/>
            </a:br>
            <a:r>
              <a:rPr lang="en-GB" dirty="0" smtClean="0"/>
              <a:t>Damien McManus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Assignment 2</a:t>
            </a:r>
          </a:p>
          <a:p>
            <a:r>
              <a:rPr lang="en-GB" dirty="0" smtClean="0"/>
              <a:t>Me, Myself &amp; I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 Best Website Templates for Wri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86953"/>
            <a:ext cx="9144000" cy="5084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Colours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 descr="Colou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988841"/>
            <a:ext cx="3240360" cy="1800200"/>
          </a:xfrm>
        </p:spPr>
      </p:pic>
      <p:pic>
        <p:nvPicPr>
          <p:cNvPr id="5" name="Picture 4" descr="Colours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988840"/>
            <a:ext cx="3744416" cy="1743075"/>
          </a:xfrm>
          <a:prstGeom prst="rect">
            <a:avLst/>
          </a:prstGeom>
        </p:spPr>
      </p:pic>
      <p:pic>
        <p:nvPicPr>
          <p:cNvPr id="6" name="Picture 5" descr="Colours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4077072"/>
            <a:ext cx="3314142" cy="2209428"/>
          </a:xfrm>
          <a:prstGeom prst="rect">
            <a:avLst/>
          </a:prstGeom>
        </p:spPr>
      </p:pic>
      <p:pic>
        <p:nvPicPr>
          <p:cNvPr id="7" name="Picture 6" descr="Colours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4077072"/>
            <a:ext cx="3806253" cy="2169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5536" y="155679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Photos	</a:t>
            </a:r>
            <a:endParaRPr lang="en-GB" dirty="0"/>
          </a:p>
        </p:txBody>
      </p:sp>
      <p:pic>
        <p:nvPicPr>
          <p:cNvPr id="14" name="Content Placeholder 13" descr="Pic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363" y="1600200"/>
            <a:ext cx="3408037" cy="2044823"/>
          </a:xfrm>
        </p:spPr>
      </p:pic>
      <p:pic>
        <p:nvPicPr>
          <p:cNvPr id="15" name="Picture 14" descr="Pic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628800"/>
            <a:ext cx="3371867" cy="2023120"/>
          </a:xfrm>
          <a:prstGeom prst="rect">
            <a:avLst/>
          </a:prstGeom>
        </p:spPr>
      </p:pic>
      <p:pic>
        <p:nvPicPr>
          <p:cNvPr id="16" name="Picture 15" descr="Pic 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1720" y="3717032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Design</a:t>
            </a:r>
            <a:endParaRPr lang="en-GB" dirty="0"/>
          </a:p>
        </p:txBody>
      </p:sp>
      <p:pic>
        <p:nvPicPr>
          <p:cNvPr id="4" name="Content Placeholder 3" descr="Snipp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3211" y="1600200"/>
            <a:ext cx="6917577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https://www.blogger.com/blogger.g?blogID=3863765846488976680#allposts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</a:t>
            </a:r>
            <a:r>
              <a:rPr lang="en-GB" dirty="0" smtClean="0"/>
              <a:t>r is it...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23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K00223367 Damien McManus</vt:lpstr>
      <vt:lpstr>Slide 2</vt:lpstr>
      <vt:lpstr>Colours  </vt:lpstr>
      <vt:lpstr>Accessibility</vt:lpstr>
      <vt:lpstr>Photos </vt:lpstr>
      <vt:lpstr>Another Design</vt:lpstr>
      <vt:lpstr>Blogs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K00223367 Damien McManus</dc:title>
  <dc:creator>user</dc:creator>
  <cp:lastModifiedBy>user</cp:lastModifiedBy>
  <cp:revision>153</cp:revision>
  <dcterms:created xsi:type="dcterms:W3CDTF">2016-11-12T16:40:03Z</dcterms:created>
  <dcterms:modified xsi:type="dcterms:W3CDTF">2016-11-14T08:50:07Z</dcterms:modified>
</cp:coreProperties>
</file>