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64" r:id="rId6"/>
    <p:sldId id="257" r:id="rId7"/>
    <p:sldId id="258" r:id="rId8"/>
    <p:sldId id="268" r:id="rId9"/>
    <p:sldId id="260" r:id="rId10"/>
    <p:sldId id="271" r:id="rId11"/>
    <p:sldId id="270" r:id="rId12"/>
    <p:sldId id="273" r:id="rId13"/>
    <p:sldId id="262" r:id="rId14"/>
    <p:sldId id="265" r:id="rId15"/>
    <p:sldId id="274" r:id="rId16"/>
    <p:sldId id="266" r:id="rId17"/>
    <p:sldId id="275" r:id="rId18"/>
    <p:sldId id="269" r:id="rId19"/>
    <p:sldId id="26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B0119-ACFA-4E07-92D3-2F83E2650C0D}" v="159" dt="2019-10-22T06:35:16.475"/>
    <p1510:client id="{4E71E84D-7AEC-479A-A992-8C1514D542BF}" v="801" dt="2019-10-22T06:10:16.617"/>
    <p1510:client id="{4603576B-DD9A-BDE8-0FEF-DA63D16132CD}" v="84" dt="2019-10-21T19:39:17.363"/>
    <p1510:client id="{DF0A0102-6170-4DB4-3EE9-8B18EFF99B73}" v="1" dt="2019-10-22T06:32:54.986"/>
    <p1510:client id="{FABE7F77-A769-D02E-6712-E55BEFB4A34D}" v="352" dt="2019-10-21T19:50:19.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152" autoAdjust="0"/>
  </p:normalViewPr>
  <p:slideViewPr>
    <p:cSldViewPr snapToGrid="0">
      <p:cViewPr varScale="1">
        <p:scale>
          <a:sx n="87" d="100"/>
          <a:sy n="87" d="100"/>
        </p:scale>
        <p:origin x="870"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00232078" userId="S::k00232078@student.lit.ie::c1d4869b-a0e5-4f57-bdcf-2516835de42c" providerId="AD" clId="Web-{2D5059FC-32FC-7E7D-7593-308201A84E26}"/>
    <pc:docChg chg="modSld">
      <pc:chgData name="K00232078" userId="S::k00232078@student.lit.ie::c1d4869b-a0e5-4f57-bdcf-2516835de42c" providerId="AD" clId="Web-{2D5059FC-32FC-7E7D-7593-308201A84E26}" dt="2019-10-21T09:24:15.046" v="15"/>
      <pc:docMkLst>
        <pc:docMk/>
      </pc:docMkLst>
      <pc:sldChg chg="addSp delSp modSp mod setBg">
        <pc:chgData name="K00232078" userId="S::k00232078@student.lit.ie::c1d4869b-a0e5-4f57-bdcf-2516835de42c" providerId="AD" clId="Web-{2D5059FC-32FC-7E7D-7593-308201A84E26}" dt="2019-10-21T09:24:15.046" v="15"/>
        <pc:sldMkLst>
          <pc:docMk/>
          <pc:sldMk cId="1114081584" sldId="261"/>
        </pc:sldMkLst>
        <pc:spChg chg="mod">
          <ac:chgData name="K00232078" userId="S::k00232078@student.lit.ie::c1d4869b-a0e5-4f57-bdcf-2516835de42c" providerId="AD" clId="Web-{2D5059FC-32FC-7E7D-7593-308201A84E26}" dt="2019-10-21T09:24:15.046" v="15"/>
          <ac:spMkLst>
            <pc:docMk/>
            <pc:sldMk cId="1114081584" sldId="261"/>
            <ac:spMk id="2" creationId="{0DA23CB6-5F3D-43F6-AA8F-0A4B8ADD50D8}"/>
          </ac:spMkLst>
        </pc:spChg>
        <pc:spChg chg="add del mod">
          <ac:chgData name="K00232078" userId="S::k00232078@student.lit.ie::c1d4869b-a0e5-4f57-bdcf-2516835de42c" providerId="AD" clId="Web-{2D5059FC-32FC-7E7D-7593-308201A84E26}" dt="2019-10-21T09:24:15.046" v="15"/>
          <ac:spMkLst>
            <pc:docMk/>
            <pc:sldMk cId="1114081584" sldId="261"/>
            <ac:spMk id="3" creationId="{EBA44224-0D3C-4244-B3C4-4C3EA53C6D85}"/>
          </ac:spMkLst>
        </pc:spChg>
        <pc:graphicFrameChg chg="add del">
          <ac:chgData name="K00232078" userId="S::k00232078@student.lit.ie::c1d4869b-a0e5-4f57-bdcf-2516835de42c" providerId="AD" clId="Web-{2D5059FC-32FC-7E7D-7593-308201A84E26}" dt="2019-10-21T09:21:11.380" v="1"/>
          <ac:graphicFrameMkLst>
            <pc:docMk/>
            <pc:sldMk cId="1114081584" sldId="261"/>
            <ac:graphicFrameMk id="5" creationId="{24BD66BE-5FB5-4CDC-B744-C64FA9476E3D}"/>
          </ac:graphicFrameMkLst>
        </pc:graphicFrameChg>
        <pc:graphicFrameChg chg="add">
          <ac:chgData name="K00232078" userId="S::k00232078@student.lit.ie::c1d4869b-a0e5-4f57-bdcf-2516835de42c" providerId="AD" clId="Web-{2D5059FC-32FC-7E7D-7593-308201A84E26}" dt="2019-10-21T09:24:15.046" v="15"/>
          <ac:graphicFrameMkLst>
            <pc:docMk/>
            <pc:sldMk cId="1114081584" sldId="261"/>
            <ac:graphicFrameMk id="6" creationId="{06DBB8B6-D7C5-4B04-97D9-7F12E24196D5}"/>
          </ac:graphicFrameMkLst>
        </pc:graphicFrameChg>
      </pc:sldChg>
    </pc:docChg>
  </pc:docChgLst>
  <pc:docChgLst>
    <pc:chgData name="K00225361" userId="S::k00225361@student.lit.ie::ec04a4a4-b66e-4237-a3da-4b4a7e2261eb" providerId="AD" clId="Web-{DF0A0102-6170-4DB4-3EE9-8B18EFF99B73}"/>
    <pc:docChg chg="modSld">
      <pc:chgData name="K00225361" userId="S::k00225361@student.lit.ie::ec04a4a4-b66e-4237-a3da-4b4a7e2261eb" providerId="AD" clId="Web-{DF0A0102-6170-4DB4-3EE9-8B18EFF99B73}" dt="2019-10-22T06:32:54.986" v="0"/>
      <pc:docMkLst>
        <pc:docMk/>
      </pc:docMkLst>
      <pc:sldChg chg="modTransition">
        <pc:chgData name="K00225361" userId="S::k00225361@student.lit.ie::ec04a4a4-b66e-4237-a3da-4b4a7e2261eb" providerId="AD" clId="Web-{DF0A0102-6170-4DB4-3EE9-8B18EFF99B73}" dt="2019-10-22T06:32:54.986" v="0"/>
        <pc:sldMkLst>
          <pc:docMk/>
          <pc:sldMk cId="2911807503" sldId="274"/>
        </pc:sldMkLst>
      </pc:sldChg>
    </pc:docChg>
  </pc:docChgLst>
  <pc:docChgLst>
    <pc:chgData name="K00225361" userId="S::k00225361@student.lit.ie::ec04a4a4-b66e-4237-a3da-4b4a7e2261eb" providerId="AD" clId="Web-{FABE7F77-A769-D02E-6712-E55BEFB4A34D}"/>
    <pc:docChg chg="addSld delSld modSld sldOrd addMainMaster delMainMaster">
      <pc:chgData name="K00225361" userId="S::k00225361@student.lit.ie::ec04a4a4-b66e-4237-a3da-4b4a7e2261eb" providerId="AD" clId="Web-{FABE7F77-A769-D02E-6712-E55BEFB4A34D}" dt="2019-10-21T19:50:15.546" v="335"/>
      <pc:docMkLst>
        <pc:docMk/>
      </pc:docMkLst>
      <pc:sldChg chg="modSp mod modClrScheme chgLayout">
        <pc:chgData name="K00225361" userId="S::k00225361@student.lit.ie::ec04a4a4-b66e-4237-a3da-4b4a7e2261eb" providerId="AD" clId="Web-{FABE7F77-A769-D02E-6712-E55BEFB4A34D}" dt="2019-10-21T19:50:15.546" v="335"/>
        <pc:sldMkLst>
          <pc:docMk/>
          <pc:sldMk cId="109553836" sldId="256"/>
        </pc:sldMkLst>
        <pc:spChg chg="mod ord">
          <ac:chgData name="K00225361" userId="S::k00225361@student.lit.ie::ec04a4a4-b66e-4237-a3da-4b4a7e2261eb" providerId="AD" clId="Web-{FABE7F77-A769-D02E-6712-E55BEFB4A34D}" dt="2019-10-21T19:50:15.546" v="335"/>
          <ac:spMkLst>
            <pc:docMk/>
            <pc:sldMk cId="109553836" sldId="256"/>
            <ac:spMk id="2" creationId="{181B5103-86FF-421B-86E8-015490CBC05B}"/>
          </ac:spMkLst>
        </pc:spChg>
        <pc:spChg chg="mod ord">
          <ac:chgData name="K00225361" userId="S::k00225361@student.lit.ie::ec04a4a4-b66e-4237-a3da-4b4a7e2261eb" providerId="AD" clId="Web-{FABE7F77-A769-D02E-6712-E55BEFB4A34D}" dt="2019-10-21T19:50:15.546" v="335"/>
          <ac:spMkLst>
            <pc:docMk/>
            <pc:sldMk cId="109553836" sldId="256"/>
            <ac:spMk id="3" creationId="{E6869FA2-5DBD-43DE-AE9D-FB42E3B791D7}"/>
          </ac:spMkLst>
        </pc:spChg>
      </pc:sldChg>
      <pc:sldChg chg="modSp mod modClrScheme chgLayout">
        <pc:chgData name="K00225361" userId="S::k00225361@student.lit.ie::ec04a4a4-b66e-4237-a3da-4b4a7e2261eb" providerId="AD" clId="Web-{FABE7F77-A769-D02E-6712-E55BEFB4A34D}" dt="2019-10-21T19:50:15.546" v="335"/>
        <pc:sldMkLst>
          <pc:docMk/>
          <pc:sldMk cId="3489277637" sldId="257"/>
        </pc:sldMkLst>
        <pc:spChg chg="mod ord">
          <ac:chgData name="K00225361" userId="S::k00225361@student.lit.ie::ec04a4a4-b66e-4237-a3da-4b4a7e2261eb" providerId="AD" clId="Web-{FABE7F77-A769-D02E-6712-E55BEFB4A34D}" dt="2019-10-21T19:50:15.546" v="335"/>
          <ac:spMkLst>
            <pc:docMk/>
            <pc:sldMk cId="3489277637" sldId="257"/>
            <ac:spMk id="2" creationId="{3D2101FD-089B-4C80-84AF-EDDE419DBDB3}"/>
          </ac:spMkLst>
        </pc:spChg>
        <pc:graphicFrameChg chg="mod ord">
          <ac:chgData name="K00225361" userId="S::k00225361@student.lit.ie::ec04a4a4-b66e-4237-a3da-4b4a7e2261eb" providerId="AD" clId="Web-{FABE7F77-A769-D02E-6712-E55BEFB4A34D}" dt="2019-10-21T19:50:15.546" v="335"/>
          <ac:graphicFrameMkLst>
            <pc:docMk/>
            <pc:sldMk cId="3489277637" sldId="257"/>
            <ac:graphicFrameMk id="32" creationId="{FF6CAEB6-39E9-4A86-90BF-B2F3B2D53899}"/>
          </ac:graphicFrameMkLst>
        </pc:graphicFrameChg>
      </pc:sldChg>
      <pc:sldChg chg="modSp mod modClrScheme chgLayout">
        <pc:chgData name="K00225361" userId="S::k00225361@student.lit.ie::ec04a4a4-b66e-4237-a3da-4b4a7e2261eb" providerId="AD" clId="Web-{FABE7F77-A769-D02E-6712-E55BEFB4A34D}" dt="2019-10-21T19:50:15.546" v="335"/>
        <pc:sldMkLst>
          <pc:docMk/>
          <pc:sldMk cId="1430880259" sldId="258"/>
        </pc:sldMkLst>
        <pc:spChg chg="mod ord">
          <ac:chgData name="K00225361" userId="S::k00225361@student.lit.ie::ec04a4a4-b66e-4237-a3da-4b4a7e2261eb" providerId="AD" clId="Web-{FABE7F77-A769-D02E-6712-E55BEFB4A34D}" dt="2019-10-21T19:50:15.546" v="335"/>
          <ac:spMkLst>
            <pc:docMk/>
            <pc:sldMk cId="1430880259" sldId="258"/>
            <ac:spMk id="2" creationId="{80CE6F54-C0B1-40BF-9FEB-D3400E0CF6CA}"/>
          </ac:spMkLst>
        </pc:spChg>
        <pc:graphicFrameChg chg="mod ord">
          <ac:chgData name="K00225361" userId="S::k00225361@student.lit.ie::ec04a4a4-b66e-4237-a3da-4b4a7e2261eb" providerId="AD" clId="Web-{FABE7F77-A769-D02E-6712-E55BEFB4A34D}" dt="2019-10-21T19:50:15.546" v="335"/>
          <ac:graphicFrameMkLst>
            <pc:docMk/>
            <pc:sldMk cId="1430880259" sldId="258"/>
            <ac:graphicFrameMk id="5" creationId="{2662820B-9659-4656-A1D3-B8CF54B665C5}"/>
          </ac:graphicFrameMkLst>
        </pc:graphicFrameChg>
      </pc:sldChg>
      <pc:sldChg chg="modSp mod modClrScheme chgLayout">
        <pc:chgData name="K00225361" userId="S::k00225361@student.lit.ie::ec04a4a4-b66e-4237-a3da-4b4a7e2261eb" providerId="AD" clId="Web-{FABE7F77-A769-D02E-6712-E55BEFB4A34D}" dt="2019-10-21T19:50:15.546" v="335"/>
        <pc:sldMkLst>
          <pc:docMk/>
          <pc:sldMk cId="4246214010" sldId="260"/>
        </pc:sldMkLst>
        <pc:spChg chg="mod ord">
          <ac:chgData name="K00225361" userId="S::k00225361@student.lit.ie::ec04a4a4-b66e-4237-a3da-4b4a7e2261eb" providerId="AD" clId="Web-{FABE7F77-A769-D02E-6712-E55BEFB4A34D}" dt="2019-10-21T19:50:15.546" v="335"/>
          <ac:spMkLst>
            <pc:docMk/>
            <pc:sldMk cId="4246214010" sldId="260"/>
            <ac:spMk id="2" creationId="{EEF7A9B2-97BC-4EC7-B544-1C4C73A7A8C1}"/>
          </ac:spMkLst>
        </pc:spChg>
        <pc:graphicFrameChg chg="mod ord">
          <ac:chgData name="K00225361" userId="S::k00225361@student.lit.ie::ec04a4a4-b66e-4237-a3da-4b4a7e2261eb" providerId="AD" clId="Web-{FABE7F77-A769-D02E-6712-E55BEFB4A34D}" dt="2019-10-21T19:50:15.546" v="335"/>
          <ac:graphicFrameMkLst>
            <pc:docMk/>
            <pc:sldMk cId="4246214010" sldId="260"/>
            <ac:graphicFrameMk id="24" creationId="{A2C0EF2E-A25D-4769-A372-44DA71F12FD6}"/>
          </ac:graphicFrameMkLst>
        </pc:graphicFrameChg>
      </pc:sldChg>
      <pc:sldChg chg="addSp delSp modSp mod modClrScheme chgLayout">
        <pc:chgData name="K00225361" userId="S::k00225361@student.lit.ie::ec04a4a4-b66e-4237-a3da-4b4a7e2261eb" providerId="AD" clId="Web-{FABE7F77-A769-D02E-6712-E55BEFB4A34D}" dt="2019-10-21T19:50:15.546" v="335"/>
        <pc:sldMkLst>
          <pc:docMk/>
          <pc:sldMk cId="1114081584" sldId="261"/>
        </pc:sldMkLst>
        <pc:spChg chg="mod ord">
          <ac:chgData name="K00225361" userId="S::k00225361@student.lit.ie::ec04a4a4-b66e-4237-a3da-4b4a7e2261eb" providerId="AD" clId="Web-{FABE7F77-A769-D02E-6712-E55BEFB4A34D}" dt="2019-10-21T19:50:15.546" v="335"/>
          <ac:spMkLst>
            <pc:docMk/>
            <pc:sldMk cId="1114081584" sldId="261"/>
            <ac:spMk id="2" creationId="{0DA23CB6-5F3D-43F6-AA8F-0A4B8ADD50D8}"/>
          </ac:spMkLst>
        </pc:spChg>
        <pc:spChg chg="add del mod">
          <ac:chgData name="K00225361" userId="S::k00225361@student.lit.ie::ec04a4a4-b66e-4237-a3da-4b4a7e2261eb" providerId="AD" clId="Web-{FABE7F77-A769-D02E-6712-E55BEFB4A34D}" dt="2019-10-21T19:27:08.733" v="284"/>
          <ac:spMkLst>
            <pc:docMk/>
            <pc:sldMk cId="1114081584" sldId="261"/>
            <ac:spMk id="41" creationId="{1C194A63-D374-4A27-8908-4F04364DE77A}"/>
          </ac:spMkLst>
        </pc:spChg>
        <pc:spChg chg="add del mod">
          <ac:chgData name="K00225361" userId="S::k00225361@student.lit.ie::ec04a4a4-b66e-4237-a3da-4b4a7e2261eb" providerId="AD" clId="Web-{FABE7F77-A769-D02E-6712-E55BEFB4A34D}" dt="2019-10-21T19:38:59.024" v="331"/>
          <ac:spMkLst>
            <pc:docMk/>
            <pc:sldMk cId="1114081584" sldId="261"/>
            <ac:spMk id="151" creationId="{11F490E0-7958-4370-8DE2-4A85C40A3CF5}"/>
          </ac:spMkLst>
        </pc:spChg>
        <pc:graphicFrameChg chg="add del mod ord">
          <ac:chgData name="K00225361" userId="S::k00225361@student.lit.ie::ec04a4a4-b66e-4237-a3da-4b4a7e2261eb" providerId="AD" clId="Web-{FABE7F77-A769-D02E-6712-E55BEFB4A34D}" dt="2019-10-21T19:50:15.546" v="335"/>
          <ac:graphicFrameMkLst>
            <pc:docMk/>
            <pc:sldMk cId="1114081584" sldId="261"/>
            <ac:graphicFrameMk id="6" creationId="{06DBB8B6-D7C5-4B04-97D9-7F12E24196D5}"/>
          </ac:graphicFrameMkLst>
        </pc:graphicFrameChg>
        <pc:picChg chg="add del mod">
          <ac:chgData name="K00225361" userId="S::k00225361@student.lit.ie::ec04a4a4-b66e-4237-a3da-4b4a7e2261eb" providerId="AD" clId="Web-{FABE7F77-A769-D02E-6712-E55BEFB4A34D}" dt="2019-10-21T19:06:23.998" v="1"/>
          <ac:picMkLst>
            <pc:docMk/>
            <pc:sldMk cId="1114081584" sldId="261"/>
            <ac:picMk id="13" creationId="{2D505AFA-6724-4AA2-894E-A84E562050D5}"/>
          </ac:picMkLst>
        </pc:picChg>
        <pc:picChg chg="add del mod">
          <ac:chgData name="K00225361" userId="S::k00225361@student.lit.ie::ec04a4a4-b66e-4237-a3da-4b4a7e2261eb" providerId="AD" clId="Web-{FABE7F77-A769-D02E-6712-E55BEFB4A34D}" dt="2019-10-21T19:11:17.514" v="67"/>
          <ac:picMkLst>
            <pc:docMk/>
            <pc:sldMk cId="1114081584" sldId="261"/>
            <ac:picMk id="42" creationId="{24D3BF8B-0148-44D9-B9E1-9E1A3C5A0FFD}"/>
          </ac:picMkLst>
        </pc:picChg>
        <pc:picChg chg="add del mod">
          <ac:chgData name="K00225361" userId="S::k00225361@student.lit.ie::ec04a4a4-b66e-4237-a3da-4b4a7e2261eb" providerId="AD" clId="Web-{FABE7F77-A769-D02E-6712-E55BEFB4A34D}" dt="2019-10-21T19:11:14.733" v="66"/>
          <ac:picMkLst>
            <pc:docMk/>
            <pc:sldMk cId="1114081584" sldId="261"/>
            <ac:picMk id="44" creationId="{977B0220-5C73-4844-A5A8-CFBA2D2F2AFC}"/>
          </ac:picMkLst>
        </pc:picChg>
      </pc:sldChg>
      <pc:sldChg chg="addSp delSp modSp mod ord setBg modClrScheme delDesignElem chgLayout">
        <pc:chgData name="K00225361" userId="S::k00225361@student.lit.ie::ec04a4a4-b66e-4237-a3da-4b4a7e2261eb" providerId="AD" clId="Web-{FABE7F77-A769-D02E-6712-E55BEFB4A34D}" dt="2019-10-21T19:50:15.546" v="335"/>
        <pc:sldMkLst>
          <pc:docMk/>
          <pc:sldMk cId="4164447366" sldId="262"/>
        </pc:sldMkLst>
        <pc:spChg chg="mod ord">
          <ac:chgData name="K00225361" userId="S::k00225361@student.lit.ie::ec04a4a4-b66e-4237-a3da-4b4a7e2261eb" providerId="AD" clId="Web-{FABE7F77-A769-D02E-6712-E55BEFB4A34D}" dt="2019-10-21T19:50:15.546" v="335"/>
          <ac:spMkLst>
            <pc:docMk/>
            <pc:sldMk cId="4164447366" sldId="262"/>
            <ac:spMk id="2" creationId="{BA5B4130-D896-45D1-BF71-BD55B0EF14A6}"/>
          </ac:spMkLst>
        </pc:spChg>
        <pc:spChg chg="add del mod">
          <ac:chgData name="K00225361" userId="S::k00225361@student.lit.ie::ec04a4a4-b66e-4237-a3da-4b4a7e2261eb" providerId="AD" clId="Web-{FABE7F77-A769-D02E-6712-E55BEFB4A34D}" dt="2019-10-21T19:22:40.296" v="174"/>
          <ac:spMkLst>
            <pc:docMk/>
            <pc:sldMk cId="4164447366" sldId="262"/>
            <ac:spMk id="3" creationId="{539B90B4-995A-4630-A1DE-3B4ECB404C82}"/>
          </ac:spMkLst>
        </pc:spChg>
        <pc:spChg chg="add del">
          <ac:chgData name="K00225361" userId="S::k00225361@student.lit.ie::ec04a4a4-b66e-4237-a3da-4b4a7e2261eb" providerId="AD" clId="Web-{FABE7F77-A769-D02E-6712-E55BEFB4A34D}" dt="2019-10-21T19:50:15.546" v="335"/>
          <ac:spMkLst>
            <pc:docMk/>
            <pc:sldMk cId="4164447366" sldId="262"/>
            <ac:spMk id="6" creationId="{30BD2399-7475-404C-BAC9-E55E1676926A}"/>
          </ac:spMkLst>
        </pc:spChg>
        <pc:spChg chg="add del">
          <ac:chgData name="K00225361" userId="S::k00225361@student.lit.ie::ec04a4a4-b66e-4237-a3da-4b4a7e2261eb" providerId="AD" clId="Web-{FABE7F77-A769-D02E-6712-E55BEFB4A34D}" dt="2019-10-21T19:22:38.952" v="171"/>
          <ac:spMkLst>
            <pc:docMk/>
            <pc:sldMk cId="4164447366" sldId="262"/>
            <ac:spMk id="10" creationId="{30BD2399-7475-404C-BAC9-E55E1676926A}"/>
          </ac:spMkLst>
        </pc:spChg>
        <pc:graphicFrameChg chg="add del">
          <ac:chgData name="K00225361" userId="S::k00225361@student.lit.ie::ec04a4a4-b66e-4237-a3da-4b4a7e2261eb" providerId="AD" clId="Web-{FABE7F77-A769-D02E-6712-E55BEFB4A34D}" dt="2019-10-21T19:22:38.952" v="171"/>
          <ac:graphicFrameMkLst>
            <pc:docMk/>
            <pc:sldMk cId="4164447366" sldId="262"/>
            <ac:graphicFrameMk id="5" creationId="{56238718-4B8C-4FA6-BFCA-1CBC72AB6A3C}"/>
          </ac:graphicFrameMkLst>
        </pc:graphicFrameChg>
        <pc:graphicFrameChg chg="add mod ord">
          <ac:chgData name="K00225361" userId="S::k00225361@student.lit.ie::ec04a4a4-b66e-4237-a3da-4b4a7e2261eb" providerId="AD" clId="Web-{FABE7F77-A769-D02E-6712-E55BEFB4A34D}" dt="2019-10-21T19:50:15.546" v="335"/>
          <ac:graphicFrameMkLst>
            <pc:docMk/>
            <pc:sldMk cId="4164447366" sldId="262"/>
            <ac:graphicFrameMk id="9" creationId="{56238718-4B8C-4FA6-BFCA-1CBC72AB6A3C}"/>
          </ac:graphicFrameMkLst>
        </pc:graphicFrameChg>
        <pc:picChg chg="add del">
          <ac:chgData name="K00225361" userId="S::k00225361@student.lit.ie::ec04a4a4-b66e-4237-a3da-4b4a7e2261eb" providerId="AD" clId="Web-{FABE7F77-A769-D02E-6712-E55BEFB4A34D}" dt="2019-10-21T19:22:40.202" v="173"/>
          <ac:picMkLst>
            <pc:docMk/>
            <pc:sldMk cId="4164447366" sldId="262"/>
            <ac:picMk id="7" creationId="{A4C970CD-E3E0-4A28-9C9F-BB658187C37D}"/>
          </ac:picMkLst>
        </pc:picChg>
        <pc:picChg chg="add del">
          <ac:chgData name="K00225361" userId="S::k00225361@student.lit.ie::ec04a4a4-b66e-4237-a3da-4b4a7e2261eb" providerId="AD" clId="Web-{FABE7F77-A769-D02E-6712-E55BEFB4A34D}" dt="2019-10-21T19:50:15.546" v="335"/>
          <ac:picMkLst>
            <pc:docMk/>
            <pc:sldMk cId="4164447366" sldId="262"/>
            <ac:picMk id="8" creationId="{0D748104-6E76-4AD9-9940-82154F97E7C1}"/>
          </ac:picMkLst>
        </pc:picChg>
        <pc:picChg chg="add del">
          <ac:chgData name="K00225361" userId="S::k00225361@student.lit.ie::ec04a4a4-b66e-4237-a3da-4b4a7e2261eb" providerId="AD" clId="Web-{FABE7F77-A769-D02E-6712-E55BEFB4A34D}" dt="2019-10-21T19:22:38.952" v="171"/>
          <ac:picMkLst>
            <pc:docMk/>
            <pc:sldMk cId="4164447366" sldId="262"/>
            <ac:picMk id="12" creationId="{0D748104-6E76-4AD9-9940-82154F97E7C1}"/>
          </ac:picMkLst>
        </pc:picChg>
      </pc:sldChg>
      <pc:sldChg chg="addSp delSp modSp del ord">
        <pc:chgData name="K00225361" userId="S::k00225361@student.lit.ie::ec04a4a4-b66e-4237-a3da-4b4a7e2261eb" providerId="AD" clId="Web-{FABE7F77-A769-D02E-6712-E55BEFB4A34D}" dt="2019-10-21T19:37:49.899" v="306"/>
        <pc:sldMkLst>
          <pc:docMk/>
          <pc:sldMk cId="1837629205" sldId="263"/>
        </pc:sldMkLst>
        <pc:spChg chg="mod">
          <ac:chgData name="K00225361" userId="S::k00225361@student.lit.ie::ec04a4a4-b66e-4237-a3da-4b4a7e2261eb" providerId="AD" clId="Web-{FABE7F77-A769-D02E-6712-E55BEFB4A34D}" dt="2019-10-21T19:30:26.383" v="292" actId="20577"/>
          <ac:spMkLst>
            <pc:docMk/>
            <pc:sldMk cId="1837629205" sldId="263"/>
            <ac:spMk id="2" creationId="{D0A386B9-D7D6-4A43-A342-1C7957D3261E}"/>
          </ac:spMkLst>
        </pc:spChg>
        <pc:picChg chg="add del mod">
          <ac:chgData name="K00225361" userId="S::k00225361@student.lit.ie::ec04a4a4-b66e-4237-a3da-4b4a7e2261eb" providerId="AD" clId="Web-{FABE7F77-A769-D02E-6712-E55BEFB4A34D}" dt="2019-10-21T19:36:39.805" v="302"/>
          <ac:picMkLst>
            <pc:docMk/>
            <pc:sldMk cId="1837629205" sldId="263"/>
            <ac:picMk id="3" creationId="{F2E3E8ED-7FC6-4F7B-940D-49A8ED454CDB}"/>
          </ac:picMkLst>
        </pc:picChg>
        <pc:picChg chg="add del mod">
          <ac:chgData name="K00225361" userId="S::k00225361@student.lit.ie::ec04a4a4-b66e-4237-a3da-4b4a7e2261eb" providerId="AD" clId="Web-{FABE7F77-A769-D02E-6712-E55BEFB4A34D}" dt="2019-10-21T19:32:39.195" v="300"/>
          <ac:picMkLst>
            <pc:docMk/>
            <pc:sldMk cId="1837629205" sldId="263"/>
            <ac:picMk id="6" creationId="{A9890998-7AE5-451B-8D3D-81A6D9D789C7}"/>
          </ac:picMkLst>
        </pc:picChg>
        <pc:picChg chg="add del mod">
          <ac:chgData name="K00225361" userId="S::k00225361@student.lit.ie::ec04a4a4-b66e-4237-a3da-4b4a7e2261eb" providerId="AD" clId="Web-{FABE7F77-A769-D02E-6712-E55BEFB4A34D}" dt="2019-10-21T19:37:46.930" v="305"/>
          <ac:picMkLst>
            <pc:docMk/>
            <pc:sldMk cId="1837629205" sldId="263"/>
            <ac:picMk id="8" creationId="{F1C0F375-B7F0-481F-A66D-AE460A17C3A2}"/>
          </ac:picMkLst>
        </pc:picChg>
      </pc:sldChg>
      <pc:sldChg chg="modSp mod modClrScheme chgLayout">
        <pc:chgData name="K00225361" userId="S::k00225361@student.lit.ie::ec04a4a4-b66e-4237-a3da-4b4a7e2261eb" providerId="AD" clId="Web-{FABE7F77-A769-D02E-6712-E55BEFB4A34D}" dt="2019-10-21T19:50:15.546" v="335"/>
        <pc:sldMkLst>
          <pc:docMk/>
          <pc:sldMk cId="4098560195" sldId="264"/>
        </pc:sldMkLst>
        <pc:spChg chg="mod ord">
          <ac:chgData name="K00225361" userId="S::k00225361@student.lit.ie::ec04a4a4-b66e-4237-a3da-4b4a7e2261eb" providerId="AD" clId="Web-{FABE7F77-A769-D02E-6712-E55BEFB4A34D}" dt="2019-10-21T19:50:15.546" v="335"/>
          <ac:spMkLst>
            <pc:docMk/>
            <pc:sldMk cId="4098560195" sldId="264"/>
            <ac:spMk id="2" creationId="{89D52F0A-1B4B-4F9A-BD21-3A2821712621}"/>
          </ac:spMkLst>
        </pc:spChg>
        <pc:graphicFrameChg chg="mod ord">
          <ac:chgData name="K00225361" userId="S::k00225361@student.lit.ie::ec04a4a4-b66e-4237-a3da-4b4a7e2261eb" providerId="AD" clId="Web-{FABE7F77-A769-D02E-6712-E55BEFB4A34D}" dt="2019-10-21T19:50:15.546" v="335"/>
          <ac:graphicFrameMkLst>
            <pc:docMk/>
            <pc:sldMk cId="4098560195" sldId="264"/>
            <ac:graphicFrameMk id="5" creationId="{E668B8A8-3146-414A-B638-F640A4198F20}"/>
          </ac:graphicFrameMkLst>
        </pc:graphicFrameChg>
      </pc:sldChg>
      <pc:sldChg chg="addSp delSp modSp new mod ord modClrScheme chgLayout">
        <pc:chgData name="K00225361" userId="S::k00225361@student.lit.ie::ec04a4a4-b66e-4237-a3da-4b4a7e2261eb" providerId="AD" clId="Web-{FABE7F77-A769-D02E-6712-E55BEFB4A34D}" dt="2019-10-21T19:50:15.546" v="335"/>
        <pc:sldMkLst>
          <pc:docMk/>
          <pc:sldMk cId="2435070451" sldId="265"/>
        </pc:sldMkLst>
        <pc:spChg chg="mod ord">
          <ac:chgData name="K00225361" userId="S::k00225361@student.lit.ie::ec04a4a4-b66e-4237-a3da-4b4a7e2261eb" providerId="AD" clId="Web-{FABE7F77-A769-D02E-6712-E55BEFB4A34D}" dt="2019-10-21T19:50:15.546" v="335"/>
          <ac:spMkLst>
            <pc:docMk/>
            <pc:sldMk cId="2435070451" sldId="265"/>
            <ac:spMk id="2" creationId="{41B8C594-36C8-4838-8F2F-B827C34A9DC5}"/>
          </ac:spMkLst>
        </pc:spChg>
        <pc:spChg chg="add del">
          <ac:chgData name="K00225361" userId="S::k00225361@student.lit.ie::ec04a4a4-b66e-4237-a3da-4b4a7e2261eb" providerId="AD" clId="Web-{FABE7F77-A769-D02E-6712-E55BEFB4A34D}" dt="2019-10-21T19:07:01.936" v="24"/>
          <ac:spMkLst>
            <pc:docMk/>
            <pc:sldMk cId="2435070451" sldId="265"/>
            <ac:spMk id="3" creationId="{7D6876C2-CE98-4D02-A77E-2A94587760B3}"/>
          </ac:spMkLst>
        </pc:spChg>
        <pc:picChg chg="add del mod ord">
          <ac:chgData name="K00225361" userId="S::k00225361@student.lit.ie::ec04a4a4-b66e-4237-a3da-4b4a7e2261eb" providerId="AD" clId="Web-{FABE7F77-A769-D02E-6712-E55BEFB4A34D}" dt="2019-10-21T19:06:43.107" v="23"/>
          <ac:picMkLst>
            <pc:docMk/>
            <pc:sldMk cId="2435070451" sldId="265"/>
            <ac:picMk id="4" creationId="{8A7740EE-FF0E-4004-86F0-04063BFCF441}"/>
          </ac:picMkLst>
        </pc:picChg>
        <pc:picChg chg="add mod ord">
          <ac:chgData name="K00225361" userId="S::k00225361@student.lit.ie::ec04a4a4-b66e-4237-a3da-4b4a7e2261eb" providerId="AD" clId="Web-{FABE7F77-A769-D02E-6712-E55BEFB4A34D}" dt="2019-10-21T19:50:15.546" v="335"/>
          <ac:picMkLst>
            <pc:docMk/>
            <pc:sldMk cId="2435070451" sldId="265"/>
            <ac:picMk id="6" creationId="{291C77B1-5BDD-4656-9D90-7DE30B27241A}"/>
          </ac:picMkLst>
        </pc:picChg>
      </pc:sldChg>
      <pc:sldChg chg="addSp delSp modSp new mod ord modClrScheme chgLayout">
        <pc:chgData name="K00225361" userId="S::k00225361@student.lit.ie::ec04a4a4-b66e-4237-a3da-4b4a7e2261eb" providerId="AD" clId="Web-{FABE7F77-A769-D02E-6712-E55BEFB4A34D}" dt="2019-10-21T19:50:15.546" v="335"/>
        <pc:sldMkLst>
          <pc:docMk/>
          <pc:sldMk cId="4188573210" sldId="266"/>
        </pc:sldMkLst>
        <pc:spChg chg="mod ord">
          <ac:chgData name="K00225361" userId="S::k00225361@student.lit.ie::ec04a4a4-b66e-4237-a3da-4b4a7e2261eb" providerId="AD" clId="Web-{FABE7F77-A769-D02E-6712-E55BEFB4A34D}" dt="2019-10-21T19:50:15.546" v="335"/>
          <ac:spMkLst>
            <pc:docMk/>
            <pc:sldMk cId="4188573210" sldId="266"/>
            <ac:spMk id="2" creationId="{2B8C21DE-25B7-4E6A-A7E3-FC8F922E16FE}"/>
          </ac:spMkLst>
        </pc:spChg>
        <pc:spChg chg="add del">
          <ac:chgData name="K00225361" userId="S::k00225361@student.lit.ie::ec04a4a4-b66e-4237-a3da-4b4a7e2261eb" providerId="AD" clId="Web-{FABE7F77-A769-D02E-6712-E55BEFB4A34D}" dt="2019-10-21T19:08:09.904" v="53"/>
          <ac:spMkLst>
            <pc:docMk/>
            <pc:sldMk cId="4188573210" sldId="266"/>
            <ac:spMk id="3" creationId="{A66EE951-B27E-4E1F-8C0C-5C17672D9212}"/>
          </ac:spMkLst>
        </pc:spChg>
        <pc:picChg chg="add del mod ord">
          <ac:chgData name="K00225361" userId="S::k00225361@student.lit.ie::ec04a4a4-b66e-4237-a3da-4b4a7e2261eb" providerId="AD" clId="Web-{FABE7F77-A769-D02E-6712-E55BEFB4A34D}" dt="2019-10-21T19:50:15.546" v="335"/>
          <ac:picMkLst>
            <pc:docMk/>
            <pc:sldMk cId="4188573210" sldId="266"/>
            <ac:picMk id="4" creationId="{B98B9DD4-02F5-43F1-8016-7BE5439A5B30}"/>
          </ac:picMkLst>
        </pc:picChg>
        <pc:picChg chg="add del mod">
          <ac:chgData name="K00225361" userId="S::k00225361@student.lit.ie::ec04a4a4-b66e-4237-a3da-4b4a7e2261eb" providerId="AD" clId="Web-{FABE7F77-A769-D02E-6712-E55BEFB4A34D}" dt="2019-10-21T19:08:31.920" v="57"/>
          <ac:picMkLst>
            <pc:docMk/>
            <pc:sldMk cId="4188573210" sldId="266"/>
            <ac:picMk id="6" creationId="{5C38925B-BD18-4CB6-AD67-1B4E8BFF93E1}"/>
          </ac:picMkLst>
        </pc:picChg>
        <pc:picChg chg="add del mod">
          <ac:chgData name="K00225361" userId="S::k00225361@student.lit.ie::ec04a4a4-b66e-4237-a3da-4b4a7e2261eb" providerId="AD" clId="Web-{FABE7F77-A769-D02E-6712-E55BEFB4A34D}" dt="2019-10-21T19:09:17.733" v="61"/>
          <ac:picMkLst>
            <pc:docMk/>
            <pc:sldMk cId="4188573210" sldId="266"/>
            <ac:picMk id="8" creationId="{17045591-8084-47AD-AA9A-7290463A27AB}"/>
          </ac:picMkLst>
        </pc:picChg>
      </pc:sldChg>
      <pc:sldChg chg="addSp delSp modSp new del">
        <pc:chgData name="K00225361" userId="S::k00225361@student.lit.ie::ec04a4a4-b66e-4237-a3da-4b4a7e2261eb" providerId="AD" clId="Web-{FABE7F77-A769-D02E-6712-E55BEFB4A34D}" dt="2019-10-21T19:29:17.285" v="285"/>
        <pc:sldMkLst>
          <pc:docMk/>
          <pc:sldMk cId="1130226741" sldId="267"/>
        </pc:sldMkLst>
        <pc:spChg chg="del">
          <ac:chgData name="K00225361" userId="S::k00225361@student.lit.ie::ec04a4a4-b66e-4237-a3da-4b4a7e2261eb" providerId="AD" clId="Web-{FABE7F77-A769-D02E-6712-E55BEFB4A34D}" dt="2019-10-21T19:09:34.561" v="63"/>
          <ac:spMkLst>
            <pc:docMk/>
            <pc:sldMk cId="1130226741" sldId="267"/>
            <ac:spMk id="3" creationId="{D38506A0-E7C8-4DFC-A35F-AA38CC2A4964}"/>
          </ac:spMkLst>
        </pc:spChg>
        <pc:picChg chg="add mod ord">
          <ac:chgData name="K00225361" userId="S::k00225361@student.lit.ie::ec04a4a4-b66e-4237-a3da-4b4a7e2261eb" providerId="AD" clId="Web-{FABE7F77-A769-D02E-6712-E55BEFB4A34D}" dt="2019-10-21T19:09:34.561" v="63"/>
          <ac:picMkLst>
            <pc:docMk/>
            <pc:sldMk cId="1130226741" sldId="267"/>
            <ac:picMk id="4" creationId="{EF93F151-0970-4DAB-AC38-5C56613A3488}"/>
          </ac:picMkLst>
        </pc:picChg>
      </pc:sldChg>
      <pc:sldChg chg="modSp mod modClrScheme chgLayout">
        <pc:chgData name="K00225361" userId="S::k00225361@student.lit.ie::ec04a4a4-b66e-4237-a3da-4b4a7e2261eb" providerId="AD" clId="Web-{FABE7F77-A769-D02E-6712-E55BEFB4A34D}" dt="2019-10-21T19:50:15.546" v="335"/>
        <pc:sldMkLst>
          <pc:docMk/>
          <pc:sldMk cId="1980170949" sldId="268"/>
        </pc:sldMkLst>
        <pc:spChg chg="mod ord">
          <ac:chgData name="K00225361" userId="S::k00225361@student.lit.ie::ec04a4a4-b66e-4237-a3da-4b4a7e2261eb" providerId="AD" clId="Web-{FABE7F77-A769-D02E-6712-E55BEFB4A34D}" dt="2019-10-21T19:50:15.546" v="335"/>
          <ac:spMkLst>
            <pc:docMk/>
            <pc:sldMk cId="1980170949" sldId="268"/>
            <ac:spMk id="2" creationId="{1CB7DBD6-E4F8-429E-9FDA-B0FA0E5DBF85}"/>
          </ac:spMkLst>
        </pc:spChg>
        <pc:picChg chg="mod ord">
          <ac:chgData name="K00225361" userId="S::k00225361@student.lit.ie::ec04a4a4-b66e-4237-a3da-4b4a7e2261eb" providerId="AD" clId="Web-{FABE7F77-A769-D02E-6712-E55BEFB4A34D}" dt="2019-10-21T19:50:15.546" v="335"/>
          <ac:picMkLst>
            <pc:docMk/>
            <pc:sldMk cId="1980170949" sldId="268"/>
            <ac:picMk id="4" creationId="{09F28B41-9954-4BF5-AC98-EE4ADAE214AB}"/>
          </ac:picMkLst>
        </pc:picChg>
      </pc:sldChg>
      <pc:sldChg chg="addSp delSp modSp new mod ord setBg modClrScheme chgLayout">
        <pc:chgData name="K00225361" userId="S::k00225361@student.lit.ie::ec04a4a4-b66e-4237-a3da-4b4a7e2261eb" providerId="AD" clId="Web-{FABE7F77-A769-D02E-6712-E55BEFB4A34D}" dt="2019-10-21T19:50:15.546" v="335"/>
        <pc:sldMkLst>
          <pc:docMk/>
          <pc:sldMk cId="3893085667" sldId="269"/>
        </pc:sldMkLst>
        <pc:spChg chg="mod ord">
          <ac:chgData name="K00225361" userId="S::k00225361@student.lit.ie::ec04a4a4-b66e-4237-a3da-4b4a7e2261eb" providerId="AD" clId="Web-{FABE7F77-A769-D02E-6712-E55BEFB4A34D}" dt="2019-10-21T19:50:15.546" v="335"/>
          <ac:spMkLst>
            <pc:docMk/>
            <pc:sldMk cId="3893085667" sldId="269"/>
            <ac:spMk id="2" creationId="{3CA5896E-21AF-4D7B-846A-20F4CD6C08DC}"/>
          </ac:spMkLst>
        </pc:spChg>
        <pc:spChg chg="add del">
          <ac:chgData name="K00225361" userId="S::k00225361@student.lit.ie::ec04a4a4-b66e-4237-a3da-4b4a7e2261eb" providerId="AD" clId="Web-{FABE7F77-A769-D02E-6712-E55BEFB4A34D}" dt="2019-10-21T19:26:32.124" v="272"/>
          <ac:spMkLst>
            <pc:docMk/>
            <pc:sldMk cId="3893085667" sldId="269"/>
            <ac:spMk id="3" creationId="{26DE6B31-1A73-4FF0-89A3-309BA62F69D1}"/>
          </ac:spMkLst>
        </pc:spChg>
        <pc:spChg chg="add del">
          <ac:chgData name="K00225361" userId="S::k00225361@student.lit.ie::ec04a4a4-b66e-4237-a3da-4b4a7e2261eb" providerId="AD" clId="Web-{FABE7F77-A769-D02E-6712-E55BEFB4A34D}" dt="2019-10-21T19:26:10.093" v="208"/>
          <ac:spMkLst>
            <pc:docMk/>
            <pc:sldMk cId="3893085667" sldId="269"/>
            <ac:spMk id="6" creationId="{1EA5387D-64D8-4D6C-B109-FF4E81DF609A}"/>
          </ac:spMkLst>
        </pc:spChg>
        <pc:spChg chg="add del">
          <ac:chgData name="K00225361" userId="S::k00225361@student.lit.ie::ec04a4a4-b66e-4237-a3da-4b4a7e2261eb" providerId="AD" clId="Web-{FABE7F77-A769-D02E-6712-E55BEFB4A34D}" dt="2019-10-21T19:26:10.093" v="208"/>
          <ac:spMkLst>
            <pc:docMk/>
            <pc:sldMk cId="3893085667" sldId="269"/>
            <ac:spMk id="7" creationId="{3292C6BD-4701-480C-A8E2-5418A04A3E00}"/>
          </ac:spMkLst>
        </pc:spChg>
        <pc:spChg chg="add del">
          <ac:chgData name="K00225361" userId="S::k00225361@student.lit.ie::ec04a4a4-b66e-4237-a3da-4b4a7e2261eb" providerId="AD" clId="Web-{FABE7F77-A769-D02E-6712-E55BEFB4A34D}" dt="2019-10-21T19:26:06.546" v="206"/>
          <ac:spMkLst>
            <pc:docMk/>
            <pc:sldMk cId="3893085667" sldId="269"/>
            <ac:spMk id="8" creationId="{598765D1-218C-402A-B684-ED3DD71F9375}"/>
          </ac:spMkLst>
        </pc:spChg>
        <pc:spChg chg="add del">
          <ac:chgData name="K00225361" userId="S::k00225361@student.lit.ie::ec04a4a4-b66e-4237-a3da-4b4a7e2261eb" providerId="AD" clId="Web-{FABE7F77-A769-D02E-6712-E55BEFB4A34D}" dt="2019-10-21T19:26:12.530" v="210"/>
          <ac:spMkLst>
            <pc:docMk/>
            <pc:sldMk cId="3893085667" sldId="269"/>
            <ac:spMk id="9" creationId="{ED72BCA6-057F-42AF-9ED5-588697A27902}"/>
          </ac:spMkLst>
        </pc:spChg>
        <pc:spChg chg="add del">
          <ac:chgData name="K00225361" userId="S::k00225361@student.lit.ie::ec04a4a4-b66e-4237-a3da-4b4a7e2261eb" providerId="AD" clId="Web-{FABE7F77-A769-D02E-6712-E55BEFB4A34D}" dt="2019-10-21T19:26:12.530" v="210"/>
          <ac:spMkLst>
            <pc:docMk/>
            <pc:sldMk cId="3893085667" sldId="269"/>
            <ac:spMk id="10" creationId="{8D25211A-4CA0-4B53-82BB-1EE7C7F3C725}"/>
          </ac:spMkLst>
        </pc:spChg>
        <pc:spChg chg="add del">
          <ac:chgData name="K00225361" userId="S::k00225361@student.lit.ie::ec04a4a4-b66e-4237-a3da-4b4a7e2261eb" providerId="AD" clId="Web-{FABE7F77-A769-D02E-6712-E55BEFB4A34D}" dt="2019-10-21T19:26:06.546" v="206"/>
          <ac:spMkLst>
            <pc:docMk/>
            <pc:sldMk cId="3893085667" sldId="269"/>
            <ac:spMk id="11" creationId="{CD94F7C0-1344-4B3C-AFCB-E7F006BB5348}"/>
          </ac:spMkLst>
        </pc:spChg>
        <pc:spChg chg="add del">
          <ac:chgData name="K00225361" userId="S::k00225361@student.lit.ie::ec04a4a4-b66e-4237-a3da-4b4a7e2261eb" providerId="AD" clId="Web-{FABE7F77-A769-D02E-6712-E55BEFB4A34D}" dt="2019-10-21T19:26:17.921" v="212"/>
          <ac:spMkLst>
            <pc:docMk/>
            <pc:sldMk cId="3893085667" sldId="269"/>
            <ac:spMk id="12" creationId="{CD94F7C0-1344-4B3C-AFCB-E7F006BB5348}"/>
          </ac:spMkLst>
        </pc:spChg>
        <pc:spChg chg="add del">
          <ac:chgData name="K00225361" userId="S::k00225361@student.lit.ie::ec04a4a4-b66e-4237-a3da-4b4a7e2261eb" providerId="AD" clId="Web-{FABE7F77-A769-D02E-6712-E55BEFB4A34D}" dt="2019-10-21T19:26:17.921" v="212"/>
          <ac:spMkLst>
            <pc:docMk/>
            <pc:sldMk cId="3893085667" sldId="269"/>
            <ac:spMk id="15" creationId="{598765D1-218C-402A-B684-ED3DD71F9375}"/>
          </ac:spMkLst>
        </pc:spChg>
        <pc:spChg chg="add del">
          <ac:chgData name="K00225361" userId="S::k00225361@student.lit.ie::ec04a4a4-b66e-4237-a3da-4b4a7e2261eb" providerId="AD" clId="Web-{FABE7F77-A769-D02E-6712-E55BEFB4A34D}" dt="2019-10-21T19:26:28.640" v="214"/>
          <ac:spMkLst>
            <pc:docMk/>
            <pc:sldMk cId="3893085667" sldId="269"/>
            <ac:spMk id="16" creationId="{E37F6418-21CA-4D60-B40F-A057C1C7030D}"/>
          </ac:spMkLst>
        </pc:spChg>
        <pc:spChg chg="add del">
          <ac:chgData name="K00225361" userId="S::k00225361@student.lit.ie::ec04a4a4-b66e-4237-a3da-4b4a7e2261eb" providerId="AD" clId="Web-{FABE7F77-A769-D02E-6712-E55BEFB4A34D}" dt="2019-10-21T19:26:28.640" v="214"/>
          <ac:spMkLst>
            <pc:docMk/>
            <pc:sldMk cId="3893085667" sldId="269"/>
            <ac:spMk id="17" creationId="{E2E0C929-96C6-41B1-A001-566036DF047B}"/>
          </ac:spMkLst>
        </pc:spChg>
        <pc:picChg chg="add del mod ord">
          <ac:chgData name="K00225361" userId="S::k00225361@student.lit.ie::ec04a4a4-b66e-4237-a3da-4b4a7e2261eb" providerId="AD" clId="Web-{FABE7F77-A769-D02E-6712-E55BEFB4A34D}" dt="2019-10-21T19:50:15.546" v="335"/>
          <ac:picMkLst>
            <pc:docMk/>
            <pc:sldMk cId="3893085667" sldId="269"/>
            <ac:picMk id="4" creationId="{4D0CA477-39DA-4C4C-B473-5E2272141978}"/>
          </ac:picMkLst>
        </pc:picChg>
        <pc:picChg chg="add del">
          <ac:chgData name="K00225361" userId="S::k00225361@student.lit.ie::ec04a4a4-b66e-4237-a3da-4b4a7e2261eb" providerId="AD" clId="Web-{FABE7F77-A769-D02E-6712-E55BEFB4A34D}" dt="2019-10-21T19:26:06.546" v="206"/>
          <ac:picMkLst>
            <pc:docMk/>
            <pc:sldMk cId="3893085667" sldId="269"/>
            <ac:picMk id="13" creationId="{4EC584A2-4215-4DB8-AE1F-E3768D77E8DE}"/>
          </ac:picMkLst>
        </pc:picChg>
        <pc:picChg chg="add del">
          <ac:chgData name="K00225361" userId="S::k00225361@student.lit.ie::ec04a4a4-b66e-4237-a3da-4b4a7e2261eb" providerId="AD" clId="Web-{FABE7F77-A769-D02E-6712-E55BEFB4A34D}" dt="2019-10-21T19:26:17.921" v="212"/>
          <ac:picMkLst>
            <pc:docMk/>
            <pc:sldMk cId="3893085667" sldId="269"/>
            <ac:picMk id="14" creationId="{4EC584A2-4215-4DB8-AE1F-E3768D77E8DE}"/>
          </ac:picMkLst>
        </pc:picChg>
      </pc:sldChg>
      <pc:sldChg chg="addSp delSp modSp mod modClrScheme delDesignElem chgLayout">
        <pc:chgData name="K00225361" userId="S::k00225361@student.lit.ie::ec04a4a4-b66e-4237-a3da-4b4a7e2261eb" providerId="AD" clId="Web-{FABE7F77-A769-D02E-6712-E55BEFB4A34D}" dt="2019-10-21T19:50:15.546" v="335"/>
        <pc:sldMkLst>
          <pc:docMk/>
          <pc:sldMk cId="3806042667" sldId="270"/>
        </pc:sldMkLst>
        <pc:spChg chg="mod ord">
          <ac:chgData name="K00225361" userId="S::k00225361@student.lit.ie::ec04a4a4-b66e-4237-a3da-4b4a7e2261eb" providerId="AD" clId="Web-{FABE7F77-A769-D02E-6712-E55BEFB4A34D}" dt="2019-10-21T19:50:15.546" v="335"/>
          <ac:spMkLst>
            <pc:docMk/>
            <pc:sldMk cId="3806042667" sldId="270"/>
            <ac:spMk id="2" creationId="{E59B5351-86FC-46E6-8C80-8953A5383CDE}"/>
          </ac:spMkLst>
        </pc:spChg>
        <pc:spChg chg="mod ord">
          <ac:chgData name="K00225361" userId="S::k00225361@student.lit.ie::ec04a4a4-b66e-4237-a3da-4b4a7e2261eb" providerId="AD" clId="Web-{FABE7F77-A769-D02E-6712-E55BEFB4A34D}" dt="2019-10-21T19:50:15.546" v="335"/>
          <ac:spMkLst>
            <pc:docMk/>
            <pc:sldMk cId="3806042667" sldId="270"/>
            <ac:spMk id="8" creationId="{9DE4AE8A-4D7C-4414-A51C-CEAA1531E138}"/>
          </ac:spMkLst>
        </pc:spChg>
        <pc:spChg chg="add del">
          <ac:chgData name="K00225361" userId="S::k00225361@student.lit.ie::ec04a4a4-b66e-4237-a3da-4b4a7e2261eb" providerId="AD" clId="Web-{FABE7F77-A769-D02E-6712-E55BEFB4A34D}" dt="2019-10-21T19:50:15.546" v="335"/>
          <ac:spMkLst>
            <pc:docMk/>
            <pc:sldMk cId="3806042667" sldId="270"/>
            <ac:spMk id="22" creationId="{CD94F7C0-1344-4B3C-AFCB-E7F006BB5348}"/>
          </ac:spMkLst>
        </pc:spChg>
        <pc:picChg chg="add del">
          <ac:chgData name="K00225361" userId="S::k00225361@student.lit.ie::ec04a4a4-b66e-4237-a3da-4b4a7e2261eb" providerId="AD" clId="Web-{FABE7F77-A769-D02E-6712-E55BEFB4A34D}" dt="2019-10-21T19:50:15.546" v="335"/>
          <ac:picMkLst>
            <pc:docMk/>
            <pc:sldMk cId="3806042667" sldId="270"/>
            <ac:picMk id="24" creationId="{4EC584A2-4215-4DB8-AE1F-E3768D77E8DE}"/>
          </ac:picMkLst>
        </pc:picChg>
      </pc:sldChg>
      <pc:sldChg chg="addSp delSp modSp mod modClrScheme delDesignElem chgLayout">
        <pc:chgData name="K00225361" userId="S::k00225361@student.lit.ie::ec04a4a4-b66e-4237-a3da-4b4a7e2261eb" providerId="AD" clId="Web-{FABE7F77-A769-D02E-6712-E55BEFB4A34D}" dt="2019-10-21T19:50:15.546" v="335"/>
        <pc:sldMkLst>
          <pc:docMk/>
          <pc:sldMk cId="2127569422" sldId="271"/>
        </pc:sldMkLst>
        <pc:spChg chg="mod ord">
          <ac:chgData name="K00225361" userId="S::k00225361@student.lit.ie::ec04a4a4-b66e-4237-a3da-4b4a7e2261eb" providerId="AD" clId="Web-{FABE7F77-A769-D02E-6712-E55BEFB4A34D}" dt="2019-10-21T19:50:15.546" v="335"/>
          <ac:spMkLst>
            <pc:docMk/>
            <pc:sldMk cId="2127569422" sldId="271"/>
            <ac:spMk id="2" creationId="{23B9EC5D-3A6A-4535-B4A8-DC608398DA20}"/>
          </ac:spMkLst>
        </pc:spChg>
        <pc:spChg chg="mod ord">
          <ac:chgData name="K00225361" userId="S::k00225361@student.lit.ie::ec04a4a4-b66e-4237-a3da-4b4a7e2261eb" providerId="AD" clId="Web-{FABE7F77-A769-D02E-6712-E55BEFB4A34D}" dt="2019-10-21T19:50:15.546" v="335"/>
          <ac:spMkLst>
            <pc:docMk/>
            <pc:sldMk cId="2127569422" sldId="271"/>
            <ac:spMk id="8" creationId="{591011D1-7009-46BC-B923-E9D42D5A5059}"/>
          </ac:spMkLst>
        </pc:spChg>
        <pc:spChg chg="add del">
          <ac:chgData name="K00225361" userId="S::k00225361@student.lit.ie::ec04a4a4-b66e-4237-a3da-4b4a7e2261eb" providerId="AD" clId="Web-{FABE7F77-A769-D02E-6712-E55BEFB4A34D}" dt="2019-10-21T19:50:15.546" v="335"/>
          <ac:spMkLst>
            <pc:docMk/>
            <pc:sldMk cId="2127569422" sldId="271"/>
            <ac:spMk id="22" creationId="{B8E41B83-C09C-4859-AB94-511A2C0BBE89}"/>
          </ac:spMkLst>
        </pc:spChg>
        <pc:picChg chg="add del">
          <ac:chgData name="K00225361" userId="S::k00225361@student.lit.ie::ec04a4a4-b66e-4237-a3da-4b4a7e2261eb" providerId="AD" clId="Web-{FABE7F77-A769-D02E-6712-E55BEFB4A34D}" dt="2019-10-21T19:50:15.546" v="335"/>
          <ac:picMkLst>
            <pc:docMk/>
            <pc:sldMk cId="2127569422" sldId="271"/>
            <ac:picMk id="24" creationId="{39E05C4E-6F76-43EC-9537-2BA7871BBE07}"/>
          </ac:picMkLst>
        </pc:picChg>
      </pc:sldChg>
      <pc:sldChg chg="addSp delSp modSp new mod modClrScheme chgLayout">
        <pc:chgData name="K00225361" userId="S::k00225361@student.lit.ie::ec04a4a4-b66e-4237-a3da-4b4a7e2261eb" providerId="AD" clId="Web-{FABE7F77-A769-D02E-6712-E55BEFB4A34D}" dt="2019-10-21T19:50:15.546" v="335"/>
        <pc:sldMkLst>
          <pc:docMk/>
          <pc:sldMk cId="2368763935" sldId="272"/>
        </pc:sldMkLst>
        <pc:spChg chg="mod ord">
          <ac:chgData name="K00225361" userId="S::k00225361@student.lit.ie::ec04a4a4-b66e-4237-a3da-4b4a7e2261eb" providerId="AD" clId="Web-{FABE7F77-A769-D02E-6712-E55BEFB4A34D}" dt="2019-10-21T19:50:15.546" v="335"/>
          <ac:spMkLst>
            <pc:docMk/>
            <pc:sldMk cId="2368763935" sldId="272"/>
            <ac:spMk id="2" creationId="{7B54653D-4351-4077-8A37-50C51885B9CD}"/>
          </ac:spMkLst>
        </pc:spChg>
        <pc:spChg chg="add del">
          <ac:chgData name="K00225361" userId="S::k00225361@student.lit.ie::ec04a4a4-b66e-4237-a3da-4b4a7e2261eb" providerId="AD" clId="Web-{FABE7F77-A769-D02E-6712-E55BEFB4A34D}" dt="2019-10-21T19:38:20.977" v="323"/>
          <ac:spMkLst>
            <pc:docMk/>
            <pc:sldMk cId="2368763935" sldId="272"/>
            <ac:spMk id="3" creationId="{591A10F0-F877-411C-AD72-78E32B92D145}"/>
          </ac:spMkLst>
        </pc:spChg>
        <pc:graphicFrameChg chg="add del mod ord modGraphic">
          <ac:chgData name="K00225361" userId="S::k00225361@student.lit.ie::ec04a4a4-b66e-4237-a3da-4b4a7e2261eb" providerId="AD" clId="Web-{FABE7F77-A769-D02E-6712-E55BEFB4A34D}" dt="2019-10-21T19:38:19.180" v="322"/>
          <ac:graphicFrameMkLst>
            <pc:docMk/>
            <pc:sldMk cId="2368763935" sldId="272"/>
            <ac:graphicFrameMk id="4" creationId="{3F32DC50-E019-49C4-AB2F-23EF29287E60}"/>
          </ac:graphicFrameMkLst>
        </pc:graphicFrameChg>
        <pc:picChg chg="add mod ord">
          <ac:chgData name="K00225361" userId="S::k00225361@student.lit.ie::ec04a4a4-b66e-4237-a3da-4b4a7e2261eb" providerId="AD" clId="Web-{FABE7F77-A769-D02E-6712-E55BEFB4A34D}" dt="2019-10-21T19:50:15.546" v="335"/>
          <ac:picMkLst>
            <pc:docMk/>
            <pc:sldMk cId="2368763935" sldId="272"/>
            <ac:picMk id="12" creationId="{A74B5D96-A28E-492C-AC8C-50115F24E39F}"/>
          </ac:picMkLst>
        </pc:picChg>
      </pc:sldChg>
      <pc:sldChg chg="addSp delSp modSp mod modClrScheme delDesignElem chgLayout">
        <pc:chgData name="K00225361" userId="S::k00225361@student.lit.ie::ec04a4a4-b66e-4237-a3da-4b4a7e2261eb" providerId="AD" clId="Web-{FABE7F77-A769-D02E-6712-E55BEFB4A34D}" dt="2019-10-21T19:50:15.546" v="335"/>
        <pc:sldMkLst>
          <pc:docMk/>
          <pc:sldMk cId="4072885669" sldId="273"/>
        </pc:sldMkLst>
        <pc:spChg chg="mod ord">
          <ac:chgData name="K00225361" userId="S::k00225361@student.lit.ie::ec04a4a4-b66e-4237-a3da-4b4a7e2261eb" providerId="AD" clId="Web-{FABE7F77-A769-D02E-6712-E55BEFB4A34D}" dt="2019-10-21T19:50:15.546" v="335"/>
          <ac:spMkLst>
            <pc:docMk/>
            <pc:sldMk cId="4072885669" sldId="273"/>
            <ac:spMk id="2" creationId="{A1F5EAA7-CA4A-4B3A-A94F-59AEC26E7602}"/>
          </ac:spMkLst>
        </pc:spChg>
        <pc:spChg chg="mod ord">
          <ac:chgData name="K00225361" userId="S::k00225361@student.lit.ie::ec04a4a4-b66e-4237-a3da-4b4a7e2261eb" providerId="AD" clId="Web-{FABE7F77-A769-D02E-6712-E55BEFB4A34D}" dt="2019-10-21T19:50:15.546" v="335"/>
          <ac:spMkLst>
            <pc:docMk/>
            <pc:sldMk cId="4072885669" sldId="273"/>
            <ac:spMk id="8" creationId="{FD771692-3DA9-4511-A485-485A404C29F6}"/>
          </ac:spMkLst>
        </pc:spChg>
        <pc:spChg chg="add del">
          <ac:chgData name="K00225361" userId="S::k00225361@student.lit.ie::ec04a4a4-b66e-4237-a3da-4b4a7e2261eb" providerId="AD" clId="Web-{FABE7F77-A769-D02E-6712-E55BEFB4A34D}" dt="2019-10-21T19:50:15.546" v="335"/>
          <ac:spMkLst>
            <pc:docMk/>
            <pc:sldMk cId="4072885669" sldId="273"/>
            <ac:spMk id="22" creationId="{03FFF8D3-2EF3-4286-935A-D01BE3C85333}"/>
          </ac:spMkLst>
        </pc:spChg>
        <pc:spChg chg="add del">
          <ac:chgData name="K00225361" userId="S::k00225361@student.lit.ie::ec04a4a4-b66e-4237-a3da-4b4a7e2261eb" providerId="AD" clId="Web-{FABE7F77-A769-D02E-6712-E55BEFB4A34D}" dt="2019-10-21T19:50:15.546" v="335"/>
          <ac:spMkLst>
            <pc:docMk/>
            <pc:sldMk cId="4072885669" sldId="273"/>
            <ac:spMk id="26" creationId="{E6C57836-126B-4938-8C7A-3C3BCB59D383}"/>
          </ac:spMkLst>
        </pc:spChg>
        <pc:picChg chg="add del">
          <ac:chgData name="K00225361" userId="S::k00225361@student.lit.ie::ec04a4a4-b66e-4237-a3da-4b4a7e2261eb" providerId="AD" clId="Web-{FABE7F77-A769-D02E-6712-E55BEFB4A34D}" dt="2019-10-21T19:50:15.546" v="335"/>
          <ac:picMkLst>
            <pc:docMk/>
            <pc:sldMk cId="4072885669" sldId="273"/>
            <ac:picMk id="24" creationId="{CD8CCB43-545E-4064-8BB8-5C492D0F5F57}"/>
          </ac:picMkLst>
        </pc:picChg>
      </pc:sldChg>
      <pc:sldMasterChg chg="add del addSldLayout delSldLayout">
        <pc:chgData name="K00225361" userId="S::k00225361@student.lit.ie::ec04a4a4-b66e-4237-a3da-4b4a7e2261eb" providerId="AD" clId="Web-{FABE7F77-A769-D02E-6712-E55BEFB4A34D}" dt="2019-10-21T19:50:15.546" v="335"/>
        <pc:sldMasterMkLst>
          <pc:docMk/>
          <pc:sldMasterMk cId="1440668386" sldId="2147483660"/>
        </pc:sldMasterMkLst>
        <pc:sldLayoutChg chg="add del">
          <pc:chgData name="K00225361" userId="S::k00225361@student.lit.ie::ec04a4a4-b66e-4237-a3da-4b4a7e2261eb" providerId="AD" clId="Web-{FABE7F77-A769-D02E-6712-E55BEFB4A34D}" dt="2019-10-21T19:50:15.546" v="335"/>
          <pc:sldLayoutMkLst>
            <pc:docMk/>
            <pc:sldMasterMk cId="1440668386" sldId="2147483660"/>
            <pc:sldLayoutMk cId="4278735628" sldId="2147483661"/>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1585142538" sldId="2147483662"/>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2098748321" sldId="2147483663"/>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287288253" sldId="2147483664"/>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2417580310" sldId="2147483665"/>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3900000996" sldId="2147483666"/>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1075172680" sldId="2147483667"/>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63919317" sldId="2147483668"/>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3582296814" sldId="2147483669"/>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3165912458" sldId="2147483670"/>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4012835517" sldId="2147483671"/>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1406391463" sldId="2147483672"/>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2360395816" sldId="2147483673"/>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960539927" sldId="2147483674"/>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876491055" sldId="2147483675"/>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616990252" sldId="2147483676"/>
          </pc:sldLayoutMkLst>
        </pc:sldLayoutChg>
        <pc:sldLayoutChg chg="add del">
          <pc:chgData name="K00225361" userId="S::k00225361@student.lit.ie::ec04a4a4-b66e-4237-a3da-4b4a7e2261eb" providerId="AD" clId="Web-{FABE7F77-A769-D02E-6712-E55BEFB4A34D}" dt="2019-10-21T19:50:15.546" v="335"/>
          <pc:sldLayoutMkLst>
            <pc:docMk/>
            <pc:sldMasterMk cId="1440668386" sldId="2147483660"/>
            <pc:sldLayoutMk cId="1553193929" sldId="2147483677"/>
          </pc:sldLayoutMkLst>
        </pc:sldLayoutChg>
      </pc:sldMasterChg>
      <pc:sldMasterChg chg="add del addSldLayout delSldLayout modSldLayout">
        <pc:chgData name="K00225361" userId="S::k00225361@student.lit.ie::ec04a4a4-b66e-4237-a3da-4b4a7e2261eb" providerId="AD" clId="Web-{FABE7F77-A769-D02E-6712-E55BEFB4A34D}" dt="2019-10-21T19:50:15.546" v="335"/>
        <pc:sldMasterMkLst>
          <pc:docMk/>
          <pc:sldMasterMk cId="1346758606" sldId="2147483678"/>
        </pc:sldMasterMkLst>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4028679267" sldId="2147483679"/>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2482213117" sldId="2147483680"/>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3656088137" sldId="2147483681"/>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3565446011" sldId="2147483682"/>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2894012528" sldId="2147483683"/>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1296738322" sldId="2147483684"/>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2991958186" sldId="2147483685"/>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1731059674" sldId="2147483686"/>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3318257395" sldId="2147483687"/>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4081606329" sldId="2147483688"/>
          </pc:sldLayoutMkLst>
        </pc:sldLayoutChg>
        <pc:sldLayoutChg chg="add del mod replId">
          <pc:chgData name="K00225361" userId="S::k00225361@student.lit.ie::ec04a4a4-b66e-4237-a3da-4b4a7e2261eb" providerId="AD" clId="Web-{FABE7F77-A769-D02E-6712-E55BEFB4A34D}" dt="2019-10-21T19:50:15.546" v="335"/>
          <pc:sldLayoutMkLst>
            <pc:docMk/>
            <pc:sldMasterMk cId="1346758606" sldId="2147483678"/>
            <pc:sldLayoutMk cId="2812337049" sldId="2147483689"/>
          </pc:sldLayoutMkLst>
        </pc:sldLayoutChg>
      </pc:sldMasterChg>
    </pc:docChg>
  </pc:docChgLst>
  <pc:docChgLst>
    <pc:chgData name="Thomas Jones" userId="c1d4869b-a0e5-4f57-bdcf-2516835de42c" providerId="ADAL" clId="{12E2DE96-F432-4313-A9FE-B81EC94849E8}"/>
    <pc:docChg chg="custSel modSld sldOrd">
      <pc:chgData name="Thomas Jones" userId="c1d4869b-a0e5-4f57-bdcf-2516835de42c" providerId="ADAL" clId="{12E2DE96-F432-4313-A9FE-B81EC94849E8}" dt="2019-10-22T11:09:52.488" v="1007"/>
      <pc:docMkLst>
        <pc:docMk/>
      </pc:docMkLst>
      <pc:sldChg chg="modNotesTx">
        <pc:chgData name="Thomas Jones" userId="c1d4869b-a0e5-4f57-bdcf-2516835de42c" providerId="ADAL" clId="{12E2DE96-F432-4313-A9FE-B81EC94849E8}" dt="2019-10-22T11:04:22.302" v="1006" actId="20577"/>
        <pc:sldMkLst>
          <pc:docMk/>
          <pc:sldMk cId="4246214010" sldId="260"/>
        </pc:sldMkLst>
      </pc:sldChg>
      <pc:sldChg chg="ord">
        <pc:chgData name="Thomas Jones" userId="c1d4869b-a0e5-4f57-bdcf-2516835de42c" providerId="ADAL" clId="{12E2DE96-F432-4313-A9FE-B81EC94849E8}" dt="2019-10-22T11:09:52.488" v="1007"/>
        <pc:sldMkLst>
          <pc:docMk/>
          <pc:sldMk cId="2127569422" sldId="271"/>
        </pc:sldMkLst>
      </pc:sldChg>
    </pc:docChg>
  </pc:docChgLst>
  <pc:docChgLst>
    <pc:chgData name="Jordan O Loughlin" userId="ec04a4a4-b66e-4237-a3da-4b4a7e2261eb" providerId="ADAL" clId="{0EFB0119-ACFA-4E07-92D3-2F83E2650C0D}"/>
    <pc:docChg chg="undo redo custSel addSld modSld sldOrd">
      <pc:chgData name="Jordan O Loughlin" userId="ec04a4a4-b66e-4237-a3da-4b4a7e2261eb" providerId="ADAL" clId="{0EFB0119-ACFA-4E07-92D3-2F83E2650C0D}" dt="2019-10-22T06:35:16.475" v="152"/>
      <pc:docMkLst>
        <pc:docMk/>
      </pc:docMkLst>
      <pc:sldChg chg="modSp">
        <pc:chgData name="Jordan O Loughlin" userId="ec04a4a4-b66e-4237-a3da-4b4a7e2261eb" providerId="ADAL" clId="{0EFB0119-ACFA-4E07-92D3-2F83E2650C0D}" dt="2019-10-22T06:34:26.867" v="151" actId="20577"/>
        <pc:sldMkLst>
          <pc:docMk/>
          <pc:sldMk cId="109553836" sldId="256"/>
        </pc:sldMkLst>
        <pc:spChg chg="mod">
          <ac:chgData name="Jordan O Loughlin" userId="ec04a4a4-b66e-4237-a3da-4b4a7e2261eb" providerId="ADAL" clId="{0EFB0119-ACFA-4E07-92D3-2F83E2650C0D}" dt="2019-10-22T06:34:26.867" v="151" actId="20577"/>
          <ac:spMkLst>
            <pc:docMk/>
            <pc:sldMk cId="109553836" sldId="256"/>
            <ac:spMk id="3" creationId="{E6869FA2-5DBD-43DE-AE9D-FB42E3B791D7}"/>
          </ac:spMkLst>
        </pc:spChg>
      </pc:sldChg>
      <pc:sldChg chg="modSp">
        <pc:chgData name="Jordan O Loughlin" userId="ec04a4a4-b66e-4237-a3da-4b4a7e2261eb" providerId="ADAL" clId="{0EFB0119-ACFA-4E07-92D3-2F83E2650C0D}" dt="2019-10-21T20:01:25.909" v="81" actId="20577"/>
        <pc:sldMkLst>
          <pc:docMk/>
          <pc:sldMk cId="4246214010" sldId="260"/>
        </pc:sldMkLst>
        <pc:spChg chg="mod">
          <ac:chgData name="Jordan O Loughlin" userId="ec04a4a4-b66e-4237-a3da-4b4a7e2261eb" providerId="ADAL" clId="{0EFB0119-ACFA-4E07-92D3-2F83E2650C0D}" dt="2019-10-21T20:01:25.909" v="81" actId="20577"/>
          <ac:spMkLst>
            <pc:docMk/>
            <pc:sldMk cId="4246214010" sldId="260"/>
            <ac:spMk id="2" creationId="{EEF7A9B2-97BC-4EC7-B544-1C4C73A7A8C1}"/>
          </ac:spMkLst>
        </pc:spChg>
      </pc:sldChg>
      <pc:sldChg chg="modSp">
        <pc:chgData name="Jordan O Loughlin" userId="ec04a4a4-b66e-4237-a3da-4b4a7e2261eb" providerId="ADAL" clId="{0EFB0119-ACFA-4E07-92D3-2F83E2650C0D}" dt="2019-10-21T20:01:36.664" v="82"/>
        <pc:sldMkLst>
          <pc:docMk/>
          <pc:sldMk cId="1114081584" sldId="261"/>
        </pc:sldMkLst>
        <pc:graphicFrameChg chg="mod">
          <ac:chgData name="Jordan O Loughlin" userId="ec04a4a4-b66e-4237-a3da-4b4a7e2261eb" providerId="ADAL" clId="{0EFB0119-ACFA-4E07-92D3-2F83E2650C0D}" dt="2019-10-21T20:01:36.664" v="82"/>
          <ac:graphicFrameMkLst>
            <pc:docMk/>
            <pc:sldMk cId="1114081584" sldId="261"/>
            <ac:graphicFrameMk id="6" creationId="{06DBB8B6-D7C5-4B04-97D9-7F12E24196D5}"/>
          </ac:graphicFrameMkLst>
        </pc:graphicFrameChg>
      </pc:sldChg>
      <pc:sldChg chg="modSp ord">
        <pc:chgData name="Jordan O Loughlin" userId="ec04a4a4-b66e-4237-a3da-4b4a7e2261eb" providerId="ADAL" clId="{0EFB0119-ACFA-4E07-92D3-2F83E2650C0D}" dt="2019-10-21T20:10:12.785" v="125"/>
        <pc:sldMkLst>
          <pc:docMk/>
          <pc:sldMk cId="2435070451" sldId="265"/>
        </pc:sldMkLst>
        <pc:picChg chg="mod">
          <ac:chgData name="Jordan O Loughlin" userId="ec04a4a4-b66e-4237-a3da-4b4a7e2261eb" providerId="ADAL" clId="{0EFB0119-ACFA-4E07-92D3-2F83E2650C0D}" dt="2019-10-21T19:52:43.904" v="9" actId="1440"/>
          <ac:picMkLst>
            <pc:docMk/>
            <pc:sldMk cId="2435070451" sldId="265"/>
            <ac:picMk id="6" creationId="{291C77B1-5BDD-4656-9D90-7DE30B27241A}"/>
          </ac:picMkLst>
        </pc:picChg>
      </pc:sldChg>
      <pc:sldChg chg="addSp delSp modSp">
        <pc:chgData name="Jordan O Loughlin" userId="ec04a4a4-b66e-4237-a3da-4b4a7e2261eb" providerId="ADAL" clId="{0EFB0119-ACFA-4E07-92D3-2F83E2650C0D}" dt="2019-10-21T20:19:30.622" v="145" actId="962"/>
        <pc:sldMkLst>
          <pc:docMk/>
          <pc:sldMk cId="4188573210" sldId="266"/>
        </pc:sldMkLst>
        <pc:spChg chg="mod">
          <ac:chgData name="Jordan O Loughlin" userId="ec04a4a4-b66e-4237-a3da-4b4a7e2261eb" providerId="ADAL" clId="{0EFB0119-ACFA-4E07-92D3-2F83E2650C0D}" dt="2019-10-21T20:08:34.642" v="91" actId="20577"/>
          <ac:spMkLst>
            <pc:docMk/>
            <pc:sldMk cId="4188573210" sldId="266"/>
            <ac:spMk id="2" creationId="{2B8C21DE-25B7-4E6A-A7E3-FC8F922E16FE}"/>
          </ac:spMkLst>
        </pc:spChg>
        <pc:spChg chg="add del mod">
          <ac:chgData name="Jordan O Loughlin" userId="ec04a4a4-b66e-4237-a3da-4b4a7e2261eb" providerId="ADAL" clId="{0EFB0119-ACFA-4E07-92D3-2F83E2650C0D}" dt="2019-10-21T20:17:01.045" v="127" actId="931"/>
          <ac:spMkLst>
            <pc:docMk/>
            <pc:sldMk cId="4188573210" sldId="266"/>
            <ac:spMk id="5" creationId="{B1253D4D-CD1D-438D-981F-AF8536F74C74}"/>
          </ac:spMkLst>
        </pc:spChg>
        <pc:spChg chg="add del mod">
          <ac:chgData name="Jordan O Loughlin" userId="ec04a4a4-b66e-4237-a3da-4b4a7e2261eb" providerId="ADAL" clId="{0EFB0119-ACFA-4E07-92D3-2F83E2650C0D}" dt="2019-10-21T20:17:34.427" v="131" actId="931"/>
          <ac:spMkLst>
            <pc:docMk/>
            <pc:sldMk cId="4188573210" sldId="266"/>
            <ac:spMk id="9" creationId="{72B83F50-6437-41AD-BE10-9299A999E7A5}"/>
          </ac:spMkLst>
        </pc:spChg>
        <pc:spChg chg="add del mod">
          <ac:chgData name="Jordan O Loughlin" userId="ec04a4a4-b66e-4237-a3da-4b4a7e2261eb" providerId="ADAL" clId="{0EFB0119-ACFA-4E07-92D3-2F83E2650C0D}" dt="2019-10-21T20:18:41.186" v="134" actId="931"/>
          <ac:spMkLst>
            <pc:docMk/>
            <pc:sldMk cId="4188573210" sldId="266"/>
            <ac:spMk id="13" creationId="{F1B30032-EA11-4F48-9D00-F9391D7388D8}"/>
          </ac:spMkLst>
        </pc:spChg>
        <pc:spChg chg="add del mod">
          <ac:chgData name="Jordan O Loughlin" userId="ec04a4a4-b66e-4237-a3da-4b4a7e2261eb" providerId="ADAL" clId="{0EFB0119-ACFA-4E07-92D3-2F83E2650C0D}" dt="2019-10-21T20:19:29.622" v="143" actId="931"/>
          <ac:spMkLst>
            <pc:docMk/>
            <pc:sldMk cId="4188573210" sldId="266"/>
            <ac:spMk id="17" creationId="{E1111345-E977-4DF2-9C9A-4375E0B3CAF2}"/>
          </ac:spMkLst>
        </pc:spChg>
        <pc:picChg chg="del">
          <ac:chgData name="Jordan O Loughlin" userId="ec04a4a4-b66e-4237-a3da-4b4a7e2261eb" providerId="ADAL" clId="{0EFB0119-ACFA-4E07-92D3-2F83E2650C0D}" dt="2019-10-21T20:16:56.042" v="126" actId="478"/>
          <ac:picMkLst>
            <pc:docMk/>
            <pc:sldMk cId="4188573210" sldId="266"/>
            <ac:picMk id="4" creationId="{B98B9DD4-02F5-43F1-8016-7BE5439A5B30}"/>
          </ac:picMkLst>
        </pc:picChg>
        <pc:picChg chg="add del mod">
          <ac:chgData name="Jordan O Loughlin" userId="ec04a4a4-b66e-4237-a3da-4b4a7e2261eb" providerId="ADAL" clId="{0EFB0119-ACFA-4E07-92D3-2F83E2650C0D}" dt="2019-10-21T20:17:05.570" v="130" actId="478"/>
          <ac:picMkLst>
            <pc:docMk/>
            <pc:sldMk cId="4188573210" sldId="266"/>
            <ac:picMk id="7" creationId="{41EFF2D1-5833-4E18-A715-A2630A69C1F5}"/>
          </ac:picMkLst>
        </pc:picChg>
        <pc:picChg chg="add del mod">
          <ac:chgData name="Jordan O Loughlin" userId="ec04a4a4-b66e-4237-a3da-4b4a7e2261eb" providerId="ADAL" clId="{0EFB0119-ACFA-4E07-92D3-2F83E2650C0D}" dt="2019-10-21T20:18:36.686" v="133" actId="478"/>
          <ac:picMkLst>
            <pc:docMk/>
            <pc:sldMk cId="4188573210" sldId="266"/>
            <ac:picMk id="11" creationId="{BDECCEF9-6264-443A-A3E4-A44B68D8DD49}"/>
          </ac:picMkLst>
        </pc:picChg>
        <pc:picChg chg="add del mod">
          <ac:chgData name="Jordan O Loughlin" userId="ec04a4a4-b66e-4237-a3da-4b4a7e2261eb" providerId="ADAL" clId="{0EFB0119-ACFA-4E07-92D3-2F83E2650C0D}" dt="2019-10-21T20:18:43.276" v="137" actId="478"/>
          <ac:picMkLst>
            <pc:docMk/>
            <pc:sldMk cId="4188573210" sldId="266"/>
            <ac:picMk id="15" creationId="{C6AAEF34-C1CF-4FC6-8356-669C71AD09F4}"/>
          </ac:picMkLst>
        </pc:picChg>
        <pc:picChg chg="add del mod">
          <ac:chgData name="Jordan O Loughlin" userId="ec04a4a4-b66e-4237-a3da-4b4a7e2261eb" providerId="ADAL" clId="{0EFB0119-ACFA-4E07-92D3-2F83E2650C0D}" dt="2019-10-21T20:19:25.939" v="142" actId="931"/>
          <ac:picMkLst>
            <pc:docMk/>
            <pc:sldMk cId="4188573210" sldId="266"/>
            <ac:picMk id="19" creationId="{A9716A87-15C5-4929-A765-078C0EBFFCF1}"/>
          </ac:picMkLst>
        </pc:picChg>
        <pc:picChg chg="add mod">
          <ac:chgData name="Jordan O Loughlin" userId="ec04a4a4-b66e-4237-a3da-4b4a7e2261eb" providerId="ADAL" clId="{0EFB0119-ACFA-4E07-92D3-2F83E2650C0D}" dt="2019-10-21T20:19:30.622" v="145" actId="962"/>
          <ac:picMkLst>
            <pc:docMk/>
            <pc:sldMk cId="4188573210" sldId="266"/>
            <ac:picMk id="21" creationId="{6D25E53D-9422-4F75-86B9-273615338587}"/>
          </ac:picMkLst>
        </pc:picChg>
      </pc:sldChg>
      <pc:sldChg chg="modSp">
        <pc:chgData name="Jordan O Loughlin" userId="ec04a4a4-b66e-4237-a3da-4b4a7e2261eb" providerId="ADAL" clId="{0EFB0119-ACFA-4E07-92D3-2F83E2650C0D}" dt="2019-10-21T19:52:53.829" v="13" actId="1035"/>
        <pc:sldMkLst>
          <pc:docMk/>
          <pc:sldMk cId="2368763935" sldId="272"/>
        </pc:sldMkLst>
        <pc:picChg chg="mod">
          <ac:chgData name="Jordan O Loughlin" userId="ec04a4a4-b66e-4237-a3da-4b4a7e2261eb" providerId="ADAL" clId="{0EFB0119-ACFA-4E07-92D3-2F83E2650C0D}" dt="2019-10-21T19:52:53.829" v="13" actId="1035"/>
          <ac:picMkLst>
            <pc:docMk/>
            <pc:sldMk cId="2368763935" sldId="272"/>
            <ac:picMk id="12" creationId="{A74B5D96-A28E-492C-AC8C-50115F24E39F}"/>
          </ac:picMkLst>
        </pc:picChg>
      </pc:sldChg>
      <pc:sldChg chg="addSp delSp modSp add modTransition">
        <pc:chgData name="Jordan O Loughlin" userId="ec04a4a4-b66e-4237-a3da-4b4a7e2261eb" providerId="ADAL" clId="{0EFB0119-ACFA-4E07-92D3-2F83E2650C0D}" dt="2019-10-22T06:35:16.475" v="152"/>
        <pc:sldMkLst>
          <pc:docMk/>
          <pc:sldMk cId="2911807503" sldId="274"/>
        </pc:sldMkLst>
        <pc:spChg chg="mod">
          <ac:chgData name="Jordan O Loughlin" userId="ec04a4a4-b66e-4237-a3da-4b4a7e2261eb" providerId="ADAL" clId="{0EFB0119-ACFA-4E07-92D3-2F83E2650C0D}" dt="2019-10-21T20:10:07.122" v="124" actId="20577"/>
          <ac:spMkLst>
            <pc:docMk/>
            <pc:sldMk cId="2911807503" sldId="274"/>
            <ac:spMk id="2" creationId="{FF341522-B929-431E-841D-A5EF00C22DB0}"/>
          </ac:spMkLst>
        </pc:spChg>
        <pc:spChg chg="del">
          <ac:chgData name="Jordan O Loughlin" userId="ec04a4a4-b66e-4237-a3da-4b4a7e2261eb" providerId="ADAL" clId="{0EFB0119-ACFA-4E07-92D3-2F83E2650C0D}" dt="2019-10-21T20:08:51.327" v="93" actId="931"/>
          <ac:spMkLst>
            <pc:docMk/>
            <pc:sldMk cId="2911807503" sldId="274"/>
            <ac:spMk id="3" creationId="{A9715EA5-1898-45DB-9C0C-87DDA20B7891}"/>
          </ac:spMkLst>
        </pc:spChg>
        <pc:spChg chg="add del mod">
          <ac:chgData name="Jordan O Loughlin" userId="ec04a4a4-b66e-4237-a3da-4b4a7e2261eb" providerId="ADAL" clId="{0EFB0119-ACFA-4E07-92D3-2F83E2650C0D}" dt="2019-10-21T20:09:26.989" v="100" actId="931"/>
          <ac:spMkLst>
            <pc:docMk/>
            <pc:sldMk cId="2911807503" sldId="274"/>
            <ac:spMk id="7" creationId="{A6222C95-A0ED-4FFA-8F81-40242A304F29}"/>
          </ac:spMkLst>
        </pc:spChg>
        <pc:picChg chg="add del mod">
          <ac:chgData name="Jordan O Loughlin" userId="ec04a4a4-b66e-4237-a3da-4b4a7e2261eb" providerId="ADAL" clId="{0EFB0119-ACFA-4E07-92D3-2F83E2650C0D}" dt="2019-10-21T20:09:21.543" v="99" actId="478"/>
          <ac:picMkLst>
            <pc:docMk/>
            <pc:sldMk cId="2911807503" sldId="274"/>
            <ac:picMk id="5" creationId="{19827FF8-B35A-4F34-96DB-552E1665AE70}"/>
          </ac:picMkLst>
        </pc:picChg>
        <pc:picChg chg="add mod">
          <ac:chgData name="Jordan O Loughlin" userId="ec04a4a4-b66e-4237-a3da-4b4a7e2261eb" providerId="ADAL" clId="{0EFB0119-ACFA-4E07-92D3-2F83E2650C0D}" dt="2019-10-21T20:09:28.171" v="101" actId="27614"/>
          <ac:picMkLst>
            <pc:docMk/>
            <pc:sldMk cId="2911807503" sldId="274"/>
            <ac:picMk id="9" creationId="{89E7C092-7807-436B-9A9F-AE39A66DD26E}"/>
          </ac:picMkLst>
        </pc:picChg>
      </pc:sldChg>
    </pc:docChg>
  </pc:docChgLst>
  <pc:docChgLst>
    <pc:chgData name="Guest User" userId="S::urn:spo:anon#9cb53d2f2b4c640522e456e5f6e3ded7b010849455549070ad7d0b807ed951a8::" providerId="AD" clId="Web-{DF2E5702-888B-2ECA-8E1D-82A905C06728}"/>
    <pc:docChg chg="modSld">
      <pc:chgData name="Guest User" userId="S::urn:spo:anon#9cb53d2f2b4c640522e456e5f6e3ded7b010849455549070ad7d0b807ed951a8::" providerId="AD" clId="Web-{DF2E5702-888B-2ECA-8E1D-82A905C06728}" dt="2019-10-20T19:20:03.322" v="3" actId="20577"/>
      <pc:docMkLst>
        <pc:docMk/>
      </pc:docMkLst>
      <pc:sldChg chg="modSp">
        <pc:chgData name="Guest User" userId="S::urn:spo:anon#9cb53d2f2b4c640522e456e5f6e3ded7b010849455549070ad7d0b807ed951a8::" providerId="AD" clId="Web-{DF2E5702-888B-2ECA-8E1D-82A905C06728}" dt="2019-10-20T19:20:03.322" v="2" actId="20577"/>
        <pc:sldMkLst>
          <pc:docMk/>
          <pc:sldMk cId="3489277637" sldId="257"/>
        </pc:sldMkLst>
        <pc:spChg chg="mod">
          <ac:chgData name="Guest User" userId="S::urn:spo:anon#9cb53d2f2b4c640522e456e5f6e3ded7b010849455549070ad7d0b807ed951a8::" providerId="AD" clId="Web-{DF2E5702-888B-2ECA-8E1D-82A905C06728}" dt="2019-10-20T19:20:03.322" v="2" actId="20577"/>
          <ac:spMkLst>
            <pc:docMk/>
            <pc:sldMk cId="3489277637" sldId="257"/>
            <ac:spMk id="2" creationId="{3D2101FD-089B-4C80-84AF-EDDE419DBDB3}"/>
          </ac:spMkLst>
        </pc:spChg>
      </pc:sldChg>
    </pc:docChg>
  </pc:docChgLst>
  <pc:docChgLst>
    <pc:chgData name="Thomas Jones" userId="c1d4869b-a0e5-4f57-bdcf-2516835de42c" providerId="ADAL" clId="{4E71E84D-7AEC-479A-A992-8C1514D542BF}"/>
    <pc:docChg chg="undo custSel mod addSld delSld modSld sldOrd">
      <pc:chgData name="Thomas Jones" userId="c1d4869b-a0e5-4f57-bdcf-2516835de42c" providerId="ADAL" clId="{4E71E84D-7AEC-479A-A992-8C1514D542BF}" dt="2019-10-22T06:10:16.616" v="810"/>
      <pc:docMkLst>
        <pc:docMk/>
      </pc:docMkLst>
      <pc:sldChg chg="modSp modTransition">
        <pc:chgData name="Thomas Jones" userId="c1d4869b-a0e5-4f57-bdcf-2516835de42c" providerId="ADAL" clId="{4E71E84D-7AEC-479A-A992-8C1514D542BF}" dt="2019-10-21T20:00:47.727" v="783" actId="13926"/>
        <pc:sldMkLst>
          <pc:docMk/>
          <pc:sldMk cId="109553836" sldId="256"/>
        </pc:sldMkLst>
        <pc:spChg chg="mod">
          <ac:chgData name="Thomas Jones" userId="c1d4869b-a0e5-4f57-bdcf-2516835de42c" providerId="ADAL" clId="{4E71E84D-7AEC-479A-A992-8C1514D542BF}" dt="2019-10-21T20:00:47.727" v="783" actId="13926"/>
          <ac:spMkLst>
            <pc:docMk/>
            <pc:sldMk cId="109553836" sldId="256"/>
            <ac:spMk id="3" creationId="{E6869FA2-5DBD-43DE-AE9D-FB42E3B791D7}"/>
          </ac:spMkLst>
        </pc:spChg>
      </pc:sldChg>
      <pc:sldChg chg="addSp delSp modSp add mod modTransition setBg">
        <pc:chgData name="Thomas Jones" userId="c1d4869b-a0e5-4f57-bdcf-2516835de42c" providerId="ADAL" clId="{4E71E84D-7AEC-479A-A992-8C1514D542BF}" dt="2019-10-21T19:46:46.934" v="742"/>
        <pc:sldMkLst>
          <pc:docMk/>
          <pc:sldMk cId="3489277637" sldId="257"/>
        </pc:sldMkLst>
        <pc:spChg chg="mod">
          <ac:chgData name="Thomas Jones" userId="c1d4869b-a0e5-4f57-bdcf-2516835de42c" providerId="ADAL" clId="{4E71E84D-7AEC-479A-A992-8C1514D542BF}" dt="2019-10-20T18:41:42.674" v="429" actId="26606"/>
          <ac:spMkLst>
            <pc:docMk/>
            <pc:sldMk cId="3489277637" sldId="257"/>
            <ac:spMk id="2" creationId="{3D2101FD-089B-4C80-84AF-EDDE419DBDB3}"/>
          </ac:spMkLst>
        </pc:spChg>
        <pc:spChg chg="add del mod">
          <ac:chgData name="Thomas Jones" userId="c1d4869b-a0e5-4f57-bdcf-2516835de42c" providerId="ADAL" clId="{4E71E84D-7AEC-479A-A992-8C1514D542BF}" dt="2019-10-20T18:41:42.674" v="429" actId="26606"/>
          <ac:spMkLst>
            <pc:docMk/>
            <pc:sldMk cId="3489277637" sldId="257"/>
            <ac:spMk id="3" creationId="{0D036DA6-AE87-4B95-91D0-DF6870289BEF}"/>
          </ac:spMkLst>
        </pc:spChg>
        <pc:spChg chg="add del">
          <ac:chgData name="Thomas Jones" userId="c1d4869b-a0e5-4f57-bdcf-2516835de42c" providerId="ADAL" clId="{4E71E84D-7AEC-479A-A992-8C1514D542BF}" dt="2019-10-20T18:41:19.899" v="412" actId="26606"/>
          <ac:spMkLst>
            <pc:docMk/>
            <pc:sldMk cId="3489277637" sldId="257"/>
            <ac:spMk id="10" creationId="{30BD2399-7475-404C-BAC9-E55E1676926A}"/>
          </ac:spMkLst>
        </pc:spChg>
        <pc:spChg chg="add del">
          <ac:chgData name="Thomas Jones" userId="c1d4869b-a0e5-4f57-bdcf-2516835de42c" providerId="ADAL" clId="{4E71E84D-7AEC-479A-A992-8C1514D542BF}" dt="2019-10-20T18:41:39.940" v="422" actId="26606"/>
          <ac:spMkLst>
            <pc:docMk/>
            <pc:sldMk cId="3489277637" sldId="257"/>
            <ac:spMk id="22" creationId="{30BD2399-7475-404C-BAC9-E55E1676926A}"/>
          </ac:spMkLst>
        </pc:spChg>
        <pc:graphicFrameChg chg="add del">
          <ac:chgData name="Thomas Jones" userId="c1d4869b-a0e5-4f57-bdcf-2516835de42c" providerId="ADAL" clId="{4E71E84D-7AEC-479A-A992-8C1514D542BF}" dt="2019-10-20T18:41:19.899" v="412" actId="26606"/>
          <ac:graphicFrameMkLst>
            <pc:docMk/>
            <pc:sldMk cId="3489277637" sldId="257"/>
            <ac:graphicFrameMk id="5" creationId="{BF83A7FB-9527-4F0A-86D5-6EB2E79806B2}"/>
          </ac:graphicFrameMkLst>
        </pc:graphicFrameChg>
        <pc:graphicFrameChg chg="add del">
          <ac:chgData name="Thomas Jones" userId="c1d4869b-a0e5-4f57-bdcf-2516835de42c" providerId="ADAL" clId="{4E71E84D-7AEC-479A-A992-8C1514D542BF}" dt="2019-10-20T18:41:23.853" v="414" actId="26606"/>
          <ac:graphicFrameMkLst>
            <pc:docMk/>
            <pc:sldMk cId="3489277637" sldId="257"/>
            <ac:graphicFrameMk id="14" creationId="{44482B28-2A67-4D06-AFD2-BCEF55FE056B}"/>
          </ac:graphicFrameMkLst>
        </pc:graphicFrameChg>
        <pc:graphicFrameChg chg="add del">
          <ac:chgData name="Thomas Jones" userId="c1d4869b-a0e5-4f57-bdcf-2516835de42c" providerId="ADAL" clId="{4E71E84D-7AEC-479A-A992-8C1514D542BF}" dt="2019-10-20T18:41:32.350" v="416" actId="26606"/>
          <ac:graphicFrameMkLst>
            <pc:docMk/>
            <pc:sldMk cId="3489277637" sldId="257"/>
            <ac:graphicFrameMk id="16" creationId="{E3A5DCB5-2A15-401E-81B3-205C33198015}"/>
          </ac:graphicFrameMkLst>
        </pc:graphicFrameChg>
        <pc:graphicFrameChg chg="add del">
          <ac:chgData name="Thomas Jones" userId="c1d4869b-a0e5-4f57-bdcf-2516835de42c" providerId="ADAL" clId="{4E71E84D-7AEC-479A-A992-8C1514D542BF}" dt="2019-10-20T18:41:33.980" v="418" actId="26606"/>
          <ac:graphicFrameMkLst>
            <pc:docMk/>
            <pc:sldMk cId="3489277637" sldId="257"/>
            <ac:graphicFrameMk id="18" creationId="{44482B28-2A67-4D06-AFD2-BCEF55FE056B}"/>
          </ac:graphicFrameMkLst>
        </pc:graphicFrameChg>
        <pc:graphicFrameChg chg="add del">
          <ac:chgData name="Thomas Jones" userId="c1d4869b-a0e5-4f57-bdcf-2516835de42c" providerId="ADAL" clId="{4E71E84D-7AEC-479A-A992-8C1514D542BF}" dt="2019-10-20T18:41:35.097" v="420" actId="26606"/>
          <ac:graphicFrameMkLst>
            <pc:docMk/>
            <pc:sldMk cId="3489277637" sldId="257"/>
            <ac:graphicFrameMk id="20" creationId="{E9E19795-0762-4E82-8F49-153ABBAEE8A5}"/>
          </ac:graphicFrameMkLst>
        </pc:graphicFrameChg>
        <pc:graphicFrameChg chg="add del">
          <ac:chgData name="Thomas Jones" userId="c1d4869b-a0e5-4f57-bdcf-2516835de42c" providerId="ADAL" clId="{4E71E84D-7AEC-479A-A992-8C1514D542BF}" dt="2019-10-20T18:41:39.940" v="422" actId="26606"/>
          <ac:graphicFrameMkLst>
            <pc:docMk/>
            <pc:sldMk cId="3489277637" sldId="257"/>
            <ac:graphicFrameMk id="24" creationId="{BF83A7FB-9527-4F0A-86D5-6EB2E79806B2}"/>
          </ac:graphicFrameMkLst>
        </pc:graphicFrameChg>
        <pc:graphicFrameChg chg="add del">
          <ac:chgData name="Thomas Jones" userId="c1d4869b-a0e5-4f57-bdcf-2516835de42c" providerId="ADAL" clId="{4E71E84D-7AEC-479A-A992-8C1514D542BF}" dt="2019-10-20T18:41:40.913" v="424" actId="26606"/>
          <ac:graphicFrameMkLst>
            <pc:docMk/>
            <pc:sldMk cId="3489277637" sldId="257"/>
            <ac:graphicFrameMk id="26" creationId="{E3A5DCB5-2A15-401E-81B3-205C33198015}"/>
          </ac:graphicFrameMkLst>
        </pc:graphicFrameChg>
        <pc:graphicFrameChg chg="add del">
          <ac:chgData name="Thomas Jones" userId="c1d4869b-a0e5-4f57-bdcf-2516835de42c" providerId="ADAL" clId="{4E71E84D-7AEC-479A-A992-8C1514D542BF}" dt="2019-10-20T18:41:41.783" v="426" actId="26606"/>
          <ac:graphicFrameMkLst>
            <pc:docMk/>
            <pc:sldMk cId="3489277637" sldId="257"/>
            <ac:graphicFrameMk id="28" creationId="{FF6CAEB6-39E9-4A86-90BF-B2F3B2D53899}"/>
          </ac:graphicFrameMkLst>
        </pc:graphicFrameChg>
        <pc:graphicFrameChg chg="add del">
          <ac:chgData name="Thomas Jones" userId="c1d4869b-a0e5-4f57-bdcf-2516835de42c" providerId="ADAL" clId="{4E71E84D-7AEC-479A-A992-8C1514D542BF}" dt="2019-10-20T18:41:42.615" v="428" actId="26606"/>
          <ac:graphicFrameMkLst>
            <pc:docMk/>
            <pc:sldMk cId="3489277637" sldId="257"/>
            <ac:graphicFrameMk id="30" creationId="{E3A5DCB5-2A15-401E-81B3-205C33198015}"/>
          </ac:graphicFrameMkLst>
        </pc:graphicFrameChg>
        <pc:graphicFrameChg chg="add">
          <ac:chgData name="Thomas Jones" userId="c1d4869b-a0e5-4f57-bdcf-2516835de42c" providerId="ADAL" clId="{4E71E84D-7AEC-479A-A992-8C1514D542BF}" dt="2019-10-20T18:41:42.674" v="429" actId="26606"/>
          <ac:graphicFrameMkLst>
            <pc:docMk/>
            <pc:sldMk cId="3489277637" sldId="257"/>
            <ac:graphicFrameMk id="32" creationId="{FF6CAEB6-39E9-4A86-90BF-B2F3B2D53899}"/>
          </ac:graphicFrameMkLst>
        </pc:graphicFrameChg>
        <pc:picChg chg="add del">
          <ac:chgData name="Thomas Jones" userId="c1d4869b-a0e5-4f57-bdcf-2516835de42c" providerId="ADAL" clId="{4E71E84D-7AEC-479A-A992-8C1514D542BF}" dt="2019-10-20T18:41:19.899" v="412" actId="26606"/>
          <ac:picMkLst>
            <pc:docMk/>
            <pc:sldMk cId="3489277637" sldId="257"/>
            <ac:picMk id="12" creationId="{0D748104-6E76-4AD9-9940-82154F97E7C1}"/>
          </ac:picMkLst>
        </pc:picChg>
        <pc:picChg chg="add del">
          <ac:chgData name="Thomas Jones" userId="c1d4869b-a0e5-4f57-bdcf-2516835de42c" providerId="ADAL" clId="{4E71E84D-7AEC-479A-A992-8C1514D542BF}" dt="2019-10-20T18:41:39.940" v="422" actId="26606"/>
          <ac:picMkLst>
            <pc:docMk/>
            <pc:sldMk cId="3489277637" sldId="257"/>
            <ac:picMk id="23" creationId="{0D748104-6E76-4AD9-9940-82154F97E7C1}"/>
          </ac:picMkLst>
        </pc:picChg>
      </pc:sldChg>
      <pc:sldChg chg="addSp delSp modSp add mod modTransition setBg">
        <pc:chgData name="Thomas Jones" userId="c1d4869b-a0e5-4f57-bdcf-2516835de42c" providerId="ADAL" clId="{4E71E84D-7AEC-479A-A992-8C1514D542BF}" dt="2019-10-21T19:58:50.873" v="758" actId="20577"/>
        <pc:sldMkLst>
          <pc:docMk/>
          <pc:sldMk cId="1430880259" sldId="258"/>
        </pc:sldMkLst>
        <pc:spChg chg="mod">
          <ac:chgData name="Thomas Jones" userId="c1d4869b-a0e5-4f57-bdcf-2516835de42c" providerId="ADAL" clId="{4E71E84D-7AEC-479A-A992-8C1514D542BF}" dt="2019-10-21T19:58:50.873" v="758" actId="20577"/>
          <ac:spMkLst>
            <pc:docMk/>
            <pc:sldMk cId="1430880259" sldId="258"/>
            <ac:spMk id="2" creationId="{80CE6F54-C0B1-40BF-9FEB-D3400E0CF6CA}"/>
          </ac:spMkLst>
        </pc:spChg>
        <pc:spChg chg="del mod">
          <ac:chgData name="Thomas Jones" userId="c1d4869b-a0e5-4f57-bdcf-2516835de42c" providerId="ADAL" clId="{4E71E84D-7AEC-479A-A992-8C1514D542BF}" dt="2019-10-20T18:44:33.557" v="510" actId="26606"/>
          <ac:spMkLst>
            <pc:docMk/>
            <pc:sldMk cId="1430880259" sldId="258"/>
            <ac:spMk id="3" creationId="{A1A7EE81-B158-4CF4-B203-C03130CDA8F2}"/>
          </ac:spMkLst>
        </pc:spChg>
        <pc:graphicFrameChg chg="add">
          <ac:chgData name="Thomas Jones" userId="c1d4869b-a0e5-4f57-bdcf-2516835de42c" providerId="ADAL" clId="{4E71E84D-7AEC-479A-A992-8C1514D542BF}" dt="2019-10-20T18:44:33.557" v="510" actId="26606"/>
          <ac:graphicFrameMkLst>
            <pc:docMk/>
            <pc:sldMk cId="1430880259" sldId="258"/>
            <ac:graphicFrameMk id="5" creationId="{2662820B-9659-4656-A1D3-B8CF54B665C5}"/>
          </ac:graphicFrameMkLst>
        </pc:graphicFrameChg>
      </pc:sldChg>
      <pc:sldChg chg="modSp add del ord">
        <pc:chgData name="Thomas Jones" userId="c1d4869b-a0e5-4f57-bdcf-2516835de42c" providerId="ADAL" clId="{4E71E84D-7AEC-479A-A992-8C1514D542BF}" dt="2019-10-20T18:14:08.332" v="204" actId="2696"/>
        <pc:sldMkLst>
          <pc:docMk/>
          <pc:sldMk cId="200473575" sldId="259"/>
        </pc:sldMkLst>
        <pc:spChg chg="mod">
          <ac:chgData name="Thomas Jones" userId="c1d4869b-a0e5-4f57-bdcf-2516835de42c" providerId="ADAL" clId="{4E71E84D-7AEC-479A-A992-8C1514D542BF}" dt="2019-10-20T17:47:33.537" v="14" actId="20577"/>
          <ac:spMkLst>
            <pc:docMk/>
            <pc:sldMk cId="200473575" sldId="259"/>
            <ac:spMk id="2" creationId="{BFE03472-F3A8-4640-914B-D0C6CBE46E67}"/>
          </ac:spMkLst>
        </pc:spChg>
      </pc:sldChg>
      <pc:sldChg chg="addSp delSp modSp add mod modTransition setBg">
        <pc:chgData name="Thomas Jones" userId="c1d4869b-a0e5-4f57-bdcf-2516835de42c" providerId="ADAL" clId="{4E71E84D-7AEC-479A-A992-8C1514D542BF}" dt="2019-10-21T19:59:25.688" v="773" actId="20577"/>
        <pc:sldMkLst>
          <pc:docMk/>
          <pc:sldMk cId="4246214010" sldId="260"/>
        </pc:sldMkLst>
        <pc:spChg chg="mod">
          <ac:chgData name="Thomas Jones" userId="c1d4869b-a0e5-4f57-bdcf-2516835de42c" providerId="ADAL" clId="{4E71E84D-7AEC-479A-A992-8C1514D542BF}" dt="2019-10-21T19:59:25.688" v="773" actId="20577"/>
          <ac:spMkLst>
            <pc:docMk/>
            <pc:sldMk cId="4246214010" sldId="260"/>
            <ac:spMk id="2" creationId="{EEF7A9B2-97BC-4EC7-B544-1C4C73A7A8C1}"/>
          </ac:spMkLst>
        </pc:spChg>
        <pc:spChg chg="add del mod">
          <ac:chgData name="Thomas Jones" userId="c1d4869b-a0e5-4f57-bdcf-2516835de42c" providerId="ADAL" clId="{4E71E84D-7AEC-479A-A992-8C1514D542BF}" dt="2019-10-20T18:11:16.381" v="191" actId="26606"/>
          <ac:spMkLst>
            <pc:docMk/>
            <pc:sldMk cId="4246214010" sldId="260"/>
            <ac:spMk id="3" creationId="{DA7335F1-761F-4DB9-BCF2-FC98436432C7}"/>
          </ac:spMkLst>
        </pc:spChg>
        <pc:spChg chg="add del">
          <ac:chgData name="Thomas Jones" userId="c1d4869b-a0e5-4f57-bdcf-2516835de42c" providerId="ADAL" clId="{4E71E84D-7AEC-479A-A992-8C1514D542BF}" dt="2019-10-20T18:10:57.545" v="186" actId="26606"/>
          <ac:spMkLst>
            <pc:docMk/>
            <pc:sldMk cId="4246214010" sldId="260"/>
            <ac:spMk id="10" creationId="{30BD2399-7475-404C-BAC9-E55E1676926A}"/>
          </ac:spMkLst>
        </pc:spChg>
        <pc:spChg chg="add del">
          <ac:chgData name="Thomas Jones" userId="c1d4869b-a0e5-4f57-bdcf-2516835de42c" providerId="ADAL" clId="{4E71E84D-7AEC-479A-A992-8C1514D542BF}" dt="2019-10-20T18:11:09.289" v="188" actId="26606"/>
          <ac:spMkLst>
            <pc:docMk/>
            <pc:sldMk cId="4246214010" sldId="260"/>
            <ac:spMk id="14" creationId="{30BD2399-7475-404C-BAC9-E55E1676926A}"/>
          </ac:spMkLst>
        </pc:spChg>
        <pc:spChg chg="add del">
          <ac:chgData name="Thomas Jones" userId="c1d4869b-a0e5-4f57-bdcf-2516835de42c" providerId="ADAL" clId="{4E71E84D-7AEC-479A-A992-8C1514D542BF}" dt="2019-10-20T18:11:16.304" v="190" actId="26606"/>
          <ac:spMkLst>
            <pc:docMk/>
            <pc:sldMk cId="4246214010" sldId="260"/>
            <ac:spMk id="18" creationId="{4BA1B667-1542-4631-929E-714A41E9E558}"/>
          </ac:spMkLst>
        </pc:spChg>
        <pc:spChg chg="add del">
          <ac:chgData name="Thomas Jones" userId="c1d4869b-a0e5-4f57-bdcf-2516835de42c" providerId="ADAL" clId="{4E71E84D-7AEC-479A-A992-8C1514D542BF}" dt="2019-10-20T18:12:19.441" v="200" actId="26606"/>
          <ac:spMkLst>
            <pc:docMk/>
            <pc:sldMk cId="4246214010" sldId="260"/>
            <ac:spMk id="22" creationId="{30BD2399-7475-404C-BAC9-E55E1676926A}"/>
          </ac:spMkLst>
        </pc:spChg>
        <pc:spChg chg="add del">
          <ac:chgData name="Thomas Jones" userId="c1d4869b-a0e5-4f57-bdcf-2516835de42c" providerId="ADAL" clId="{4E71E84D-7AEC-479A-A992-8C1514D542BF}" dt="2019-10-20T18:12:08.733" v="195" actId="26606"/>
          <ac:spMkLst>
            <pc:docMk/>
            <pc:sldMk cId="4246214010" sldId="260"/>
            <ac:spMk id="29" creationId="{30BD2399-7475-404C-BAC9-E55E1676926A}"/>
          </ac:spMkLst>
        </pc:spChg>
        <pc:spChg chg="add del">
          <ac:chgData name="Thomas Jones" userId="c1d4869b-a0e5-4f57-bdcf-2516835de42c" providerId="ADAL" clId="{4E71E84D-7AEC-479A-A992-8C1514D542BF}" dt="2019-10-20T18:12:10.313" v="197" actId="26606"/>
          <ac:spMkLst>
            <pc:docMk/>
            <pc:sldMk cId="4246214010" sldId="260"/>
            <ac:spMk id="33" creationId="{30BD2399-7475-404C-BAC9-E55E1676926A}"/>
          </ac:spMkLst>
        </pc:spChg>
        <pc:graphicFrameChg chg="add del">
          <ac:chgData name="Thomas Jones" userId="c1d4869b-a0e5-4f57-bdcf-2516835de42c" providerId="ADAL" clId="{4E71E84D-7AEC-479A-A992-8C1514D542BF}" dt="2019-10-20T18:10:57.545" v="186" actId="26606"/>
          <ac:graphicFrameMkLst>
            <pc:docMk/>
            <pc:sldMk cId="4246214010" sldId="260"/>
            <ac:graphicFrameMk id="5" creationId="{A93EA5D3-BD63-4AA6-96C2-EECA898532C7}"/>
          </ac:graphicFrameMkLst>
        </pc:graphicFrameChg>
        <pc:graphicFrameChg chg="add del">
          <ac:chgData name="Thomas Jones" userId="c1d4869b-a0e5-4f57-bdcf-2516835de42c" providerId="ADAL" clId="{4E71E84D-7AEC-479A-A992-8C1514D542BF}" dt="2019-10-20T18:11:09.289" v="188" actId="26606"/>
          <ac:graphicFrameMkLst>
            <pc:docMk/>
            <pc:sldMk cId="4246214010" sldId="260"/>
            <ac:graphicFrameMk id="16" creationId="{A2C0EF2E-A25D-4769-A372-44DA71F12FD6}"/>
          </ac:graphicFrameMkLst>
        </pc:graphicFrameChg>
        <pc:graphicFrameChg chg="add del">
          <ac:chgData name="Thomas Jones" userId="c1d4869b-a0e5-4f57-bdcf-2516835de42c" providerId="ADAL" clId="{4E71E84D-7AEC-479A-A992-8C1514D542BF}" dt="2019-10-20T18:11:16.304" v="190" actId="26606"/>
          <ac:graphicFrameMkLst>
            <pc:docMk/>
            <pc:sldMk cId="4246214010" sldId="260"/>
            <ac:graphicFrameMk id="20" creationId="{8B17C835-AC19-44E7-8EA8-A2ECFD78C097}"/>
          </ac:graphicFrameMkLst>
        </pc:graphicFrameChg>
        <pc:graphicFrameChg chg="add mod modGraphic">
          <ac:chgData name="Thomas Jones" userId="c1d4869b-a0e5-4f57-bdcf-2516835de42c" providerId="ADAL" clId="{4E71E84D-7AEC-479A-A992-8C1514D542BF}" dt="2019-10-20T18:13:04.554" v="203" actId="26606"/>
          <ac:graphicFrameMkLst>
            <pc:docMk/>
            <pc:sldMk cId="4246214010" sldId="260"/>
            <ac:graphicFrameMk id="24" creationId="{A2C0EF2E-A25D-4769-A372-44DA71F12FD6}"/>
          </ac:graphicFrameMkLst>
        </pc:graphicFrameChg>
        <pc:picChg chg="add del">
          <ac:chgData name="Thomas Jones" userId="c1d4869b-a0e5-4f57-bdcf-2516835de42c" providerId="ADAL" clId="{4E71E84D-7AEC-479A-A992-8C1514D542BF}" dt="2019-10-20T18:10:57.545" v="186" actId="26606"/>
          <ac:picMkLst>
            <pc:docMk/>
            <pc:sldMk cId="4246214010" sldId="260"/>
            <ac:picMk id="12" creationId="{0D748104-6E76-4AD9-9940-82154F97E7C1}"/>
          </ac:picMkLst>
        </pc:picChg>
        <pc:picChg chg="add del">
          <ac:chgData name="Thomas Jones" userId="c1d4869b-a0e5-4f57-bdcf-2516835de42c" providerId="ADAL" clId="{4E71E84D-7AEC-479A-A992-8C1514D542BF}" dt="2019-10-20T18:11:09.289" v="188" actId="26606"/>
          <ac:picMkLst>
            <pc:docMk/>
            <pc:sldMk cId="4246214010" sldId="260"/>
            <ac:picMk id="15" creationId="{0D748104-6E76-4AD9-9940-82154F97E7C1}"/>
          </ac:picMkLst>
        </pc:picChg>
        <pc:picChg chg="add del">
          <ac:chgData name="Thomas Jones" userId="c1d4869b-a0e5-4f57-bdcf-2516835de42c" providerId="ADAL" clId="{4E71E84D-7AEC-479A-A992-8C1514D542BF}" dt="2019-10-20T18:11:16.304" v="190" actId="26606"/>
          <ac:picMkLst>
            <pc:docMk/>
            <pc:sldMk cId="4246214010" sldId="260"/>
            <ac:picMk id="19" creationId="{359BA665-866B-4988-8C5D-0B272F82BF9C}"/>
          </ac:picMkLst>
        </pc:picChg>
        <pc:picChg chg="add del">
          <ac:chgData name="Thomas Jones" userId="c1d4869b-a0e5-4f57-bdcf-2516835de42c" providerId="ADAL" clId="{4E71E84D-7AEC-479A-A992-8C1514D542BF}" dt="2019-10-20T18:12:19.441" v="200" actId="26606"/>
          <ac:picMkLst>
            <pc:docMk/>
            <pc:sldMk cId="4246214010" sldId="260"/>
            <ac:picMk id="23" creationId="{0D748104-6E76-4AD9-9940-82154F97E7C1}"/>
          </ac:picMkLst>
        </pc:picChg>
        <pc:picChg chg="add del">
          <ac:chgData name="Thomas Jones" userId="c1d4869b-a0e5-4f57-bdcf-2516835de42c" providerId="ADAL" clId="{4E71E84D-7AEC-479A-A992-8C1514D542BF}" dt="2019-10-20T18:12:08.733" v="195" actId="26606"/>
          <ac:picMkLst>
            <pc:docMk/>
            <pc:sldMk cId="4246214010" sldId="260"/>
            <ac:picMk id="31" creationId="{0D748104-6E76-4AD9-9940-82154F97E7C1}"/>
          </ac:picMkLst>
        </pc:picChg>
        <pc:picChg chg="add del">
          <ac:chgData name="Thomas Jones" userId="c1d4869b-a0e5-4f57-bdcf-2516835de42c" providerId="ADAL" clId="{4E71E84D-7AEC-479A-A992-8C1514D542BF}" dt="2019-10-20T18:12:10.313" v="197" actId="26606"/>
          <ac:picMkLst>
            <pc:docMk/>
            <pc:sldMk cId="4246214010" sldId="260"/>
            <ac:picMk id="34" creationId="{0D748104-6E76-4AD9-9940-82154F97E7C1}"/>
          </ac:picMkLst>
        </pc:picChg>
      </pc:sldChg>
      <pc:sldChg chg="modSp add modTransition">
        <pc:chgData name="Thomas Jones" userId="c1d4869b-a0e5-4f57-bdcf-2516835de42c" providerId="ADAL" clId="{4E71E84D-7AEC-479A-A992-8C1514D542BF}" dt="2019-10-21T19:49:45.912" v="749" actId="16803"/>
        <pc:sldMkLst>
          <pc:docMk/>
          <pc:sldMk cId="1114081584" sldId="261"/>
        </pc:sldMkLst>
        <pc:spChg chg="mod">
          <ac:chgData name="Thomas Jones" userId="c1d4869b-a0e5-4f57-bdcf-2516835de42c" providerId="ADAL" clId="{4E71E84D-7AEC-479A-A992-8C1514D542BF}" dt="2019-10-20T17:48:29.649" v="102" actId="20577"/>
          <ac:spMkLst>
            <pc:docMk/>
            <pc:sldMk cId="1114081584" sldId="261"/>
            <ac:spMk id="2" creationId="{0DA23CB6-5F3D-43F6-AA8F-0A4B8ADD50D8}"/>
          </ac:spMkLst>
        </pc:spChg>
        <pc:spChg chg="mod">
          <ac:chgData name="Thomas Jones" userId="c1d4869b-a0e5-4f57-bdcf-2516835de42c" providerId="ADAL" clId="{4E71E84D-7AEC-479A-A992-8C1514D542BF}" dt="2019-10-20T18:48:23.559" v="595" actId="20577"/>
          <ac:spMkLst>
            <pc:docMk/>
            <pc:sldMk cId="1114081584" sldId="261"/>
            <ac:spMk id="3" creationId="{EBA44224-0D3C-4244-B3C4-4C3EA53C6D85}"/>
          </ac:spMkLst>
        </pc:spChg>
        <pc:graphicFrameChg chg="mod">
          <ac:chgData name="Thomas Jones" userId="c1d4869b-a0e5-4f57-bdcf-2516835de42c" providerId="ADAL" clId="{4E71E84D-7AEC-479A-A992-8C1514D542BF}" dt="2019-10-21T19:49:45.912" v="749" actId="16803"/>
          <ac:graphicFrameMkLst>
            <pc:docMk/>
            <pc:sldMk cId="1114081584" sldId="261"/>
            <ac:graphicFrameMk id="6" creationId="{06DBB8B6-D7C5-4B04-97D9-7F12E24196D5}"/>
          </ac:graphicFrameMkLst>
        </pc:graphicFrameChg>
      </pc:sldChg>
      <pc:sldChg chg="modSp add modTransition">
        <pc:chgData name="Thomas Jones" userId="c1d4869b-a0e5-4f57-bdcf-2516835de42c" providerId="ADAL" clId="{4E71E84D-7AEC-479A-A992-8C1514D542BF}" dt="2019-10-21T19:46:46.934" v="742"/>
        <pc:sldMkLst>
          <pc:docMk/>
          <pc:sldMk cId="4164447366" sldId="262"/>
        </pc:sldMkLst>
        <pc:spChg chg="mod">
          <ac:chgData name="Thomas Jones" userId="c1d4869b-a0e5-4f57-bdcf-2516835de42c" providerId="ADAL" clId="{4E71E84D-7AEC-479A-A992-8C1514D542BF}" dt="2019-10-20T17:48:36.865" v="118" actId="20577"/>
          <ac:spMkLst>
            <pc:docMk/>
            <pc:sldMk cId="4164447366" sldId="262"/>
            <ac:spMk id="2" creationId="{BA5B4130-D896-45D1-BF71-BD55B0EF14A6}"/>
          </ac:spMkLst>
        </pc:spChg>
        <pc:spChg chg="mod">
          <ac:chgData name="Thomas Jones" userId="c1d4869b-a0e5-4f57-bdcf-2516835de42c" providerId="ADAL" clId="{4E71E84D-7AEC-479A-A992-8C1514D542BF}" dt="2019-10-20T18:48:39.768" v="608" actId="20577"/>
          <ac:spMkLst>
            <pc:docMk/>
            <pc:sldMk cId="4164447366" sldId="262"/>
            <ac:spMk id="3" creationId="{539B90B4-995A-4630-A1DE-3B4ECB404C82}"/>
          </ac:spMkLst>
        </pc:spChg>
      </pc:sldChg>
      <pc:sldChg chg="addSp delSp modSp add modTransition">
        <pc:chgData name="Thomas Jones" userId="c1d4869b-a0e5-4f57-bdcf-2516835de42c" providerId="ADAL" clId="{4E71E84D-7AEC-479A-A992-8C1514D542BF}" dt="2019-10-20T18:36:23.174" v="219"/>
        <pc:sldMkLst>
          <pc:docMk/>
          <pc:sldMk cId="1837629205" sldId="263"/>
        </pc:sldMkLst>
        <pc:spChg chg="mod">
          <ac:chgData name="Thomas Jones" userId="c1d4869b-a0e5-4f57-bdcf-2516835de42c" providerId="ADAL" clId="{4E71E84D-7AEC-479A-A992-8C1514D542BF}" dt="2019-10-20T18:05:59.906" v="128" actId="20577"/>
          <ac:spMkLst>
            <pc:docMk/>
            <pc:sldMk cId="1837629205" sldId="263"/>
            <ac:spMk id="2" creationId="{D0A386B9-D7D6-4A43-A342-1C7957D3261E}"/>
          </ac:spMkLst>
        </pc:spChg>
        <pc:spChg chg="del">
          <ac:chgData name="Thomas Jones" userId="c1d4869b-a0e5-4f57-bdcf-2516835de42c" providerId="ADAL" clId="{4E71E84D-7AEC-479A-A992-8C1514D542BF}" dt="2019-10-20T18:06:10.738" v="129"/>
          <ac:spMkLst>
            <pc:docMk/>
            <pc:sldMk cId="1837629205" sldId="263"/>
            <ac:spMk id="3" creationId="{3320B4E0-2FE2-4D13-AEE7-5091C248B46E}"/>
          </ac:spMkLst>
        </pc:spChg>
        <pc:spChg chg="add mod">
          <ac:chgData name="Thomas Jones" userId="c1d4869b-a0e5-4f57-bdcf-2516835de42c" providerId="ADAL" clId="{4E71E84D-7AEC-479A-A992-8C1514D542BF}" dt="2019-10-20T18:06:10.738" v="129"/>
          <ac:spMkLst>
            <pc:docMk/>
            <pc:sldMk cId="1837629205" sldId="263"/>
            <ac:spMk id="4" creationId="{3BBE17E3-104C-488D-B69B-3D691CA72245}"/>
          </ac:spMkLst>
        </pc:spChg>
      </pc:sldChg>
      <pc:sldChg chg="addSp delSp modSp add mod modTransition setBg">
        <pc:chgData name="Thomas Jones" userId="c1d4869b-a0e5-4f57-bdcf-2516835de42c" providerId="ADAL" clId="{4E71E84D-7AEC-479A-A992-8C1514D542BF}" dt="2019-10-21T19:46:46.934" v="742"/>
        <pc:sldMkLst>
          <pc:docMk/>
          <pc:sldMk cId="4098560195" sldId="264"/>
        </pc:sldMkLst>
        <pc:spChg chg="mod">
          <ac:chgData name="Thomas Jones" userId="c1d4869b-a0e5-4f57-bdcf-2516835de42c" providerId="ADAL" clId="{4E71E84D-7AEC-479A-A992-8C1514D542BF}" dt="2019-10-20T18:56:33.723" v="683" actId="26606"/>
          <ac:spMkLst>
            <pc:docMk/>
            <pc:sldMk cId="4098560195" sldId="264"/>
            <ac:spMk id="2" creationId="{89D52F0A-1B4B-4F9A-BD21-3A2821712621}"/>
          </ac:spMkLst>
        </pc:spChg>
        <pc:spChg chg="del mod">
          <ac:chgData name="Thomas Jones" userId="c1d4869b-a0e5-4f57-bdcf-2516835de42c" providerId="ADAL" clId="{4E71E84D-7AEC-479A-A992-8C1514D542BF}" dt="2019-10-20T18:56:33.723" v="683" actId="26606"/>
          <ac:spMkLst>
            <pc:docMk/>
            <pc:sldMk cId="4098560195" sldId="264"/>
            <ac:spMk id="3" creationId="{BA29EA9A-0CD6-4CB7-B080-1CFE3D0E30C6}"/>
          </ac:spMkLst>
        </pc:spChg>
        <pc:graphicFrameChg chg="add">
          <ac:chgData name="Thomas Jones" userId="c1d4869b-a0e5-4f57-bdcf-2516835de42c" providerId="ADAL" clId="{4E71E84D-7AEC-479A-A992-8C1514D542BF}" dt="2019-10-20T18:56:33.723" v="683" actId="26606"/>
          <ac:graphicFrameMkLst>
            <pc:docMk/>
            <pc:sldMk cId="4098560195" sldId="264"/>
            <ac:graphicFrameMk id="5" creationId="{E668B8A8-3146-414A-B638-F640A4198F20}"/>
          </ac:graphicFrameMkLst>
        </pc:graphicFrameChg>
      </pc:sldChg>
      <pc:sldChg chg="modSp modTransition">
        <pc:chgData name="Thomas Jones" userId="c1d4869b-a0e5-4f57-bdcf-2516835de42c" providerId="ADAL" clId="{4E71E84D-7AEC-479A-A992-8C1514D542BF}" dt="2019-10-21T19:46:46.934" v="742"/>
        <pc:sldMkLst>
          <pc:docMk/>
          <pc:sldMk cId="2435070451" sldId="265"/>
        </pc:sldMkLst>
        <pc:picChg chg="mod">
          <ac:chgData name="Thomas Jones" userId="c1d4869b-a0e5-4f57-bdcf-2516835de42c" providerId="ADAL" clId="{4E71E84D-7AEC-479A-A992-8C1514D542BF}" dt="2019-10-21T19:46:32.826" v="741" actId="1440"/>
          <ac:picMkLst>
            <pc:docMk/>
            <pc:sldMk cId="2435070451" sldId="265"/>
            <ac:picMk id="6" creationId="{291C77B1-5BDD-4656-9D90-7DE30B27241A}"/>
          </ac:picMkLst>
        </pc:picChg>
      </pc:sldChg>
      <pc:sldChg chg="modSp modTransition">
        <pc:chgData name="Thomas Jones" userId="c1d4869b-a0e5-4f57-bdcf-2516835de42c" providerId="ADAL" clId="{4E71E84D-7AEC-479A-A992-8C1514D542BF}" dt="2019-10-22T05:42:36.152" v="784" actId="1440"/>
        <pc:sldMkLst>
          <pc:docMk/>
          <pc:sldMk cId="4188573210" sldId="266"/>
        </pc:sldMkLst>
        <pc:picChg chg="mod">
          <ac:chgData name="Thomas Jones" userId="c1d4869b-a0e5-4f57-bdcf-2516835de42c" providerId="ADAL" clId="{4E71E84D-7AEC-479A-A992-8C1514D542BF}" dt="2019-10-21T19:45:47.597" v="740" actId="1440"/>
          <ac:picMkLst>
            <pc:docMk/>
            <pc:sldMk cId="4188573210" sldId="266"/>
            <ac:picMk id="4" creationId="{B98B9DD4-02F5-43F1-8016-7BE5439A5B30}"/>
          </ac:picMkLst>
        </pc:picChg>
        <pc:picChg chg="mod">
          <ac:chgData name="Thomas Jones" userId="c1d4869b-a0e5-4f57-bdcf-2516835de42c" providerId="ADAL" clId="{4E71E84D-7AEC-479A-A992-8C1514D542BF}" dt="2019-10-22T05:42:36.152" v="784" actId="1440"/>
          <ac:picMkLst>
            <pc:docMk/>
            <pc:sldMk cId="4188573210" sldId="266"/>
            <ac:picMk id="21" creationId="{6D25E53D-9422-4F75-86B9-273615338587}"/>
          </ac:picMkLst>
        </pc:picChg>
      </pc:sldChg>
      <pc:sldChg chg="addSp delSp modSp add ord modTransition modAnim">
        <pc:chgData name="Thomas Jones" userId="c1d4869b-a0e5-4f57-bdcf-2516835de42c" providerId="ADAL" clId="{4E71E84D-7AEC-479A-A992-8C1514D542BF}" dt="2019-10-21T19:46:46.934" v="742"/>
        <pc:sldMkLst>
          <pc:docMk/>
          <pc:sldMk cId="1980170949" sldId="268"/>
        </pc:sldMkLst>
        <pc:spChg chg="add del mod">
          <ac:chgData name="Thomas Jones" userId="c1d4869b-a0e5-4f57-bdcf-2516835de42c" providerId="ADAL" clId="{4E71E84D-7AEC-479A-A992-8C1514D542BF}" dt="2019-10-21T19:30:29.334" v="723" actId="20577"/>
          <ac:spMkLst>
            <pc:docMk/>
            <pc:sldMk cId="1980170949" sldId="268"/>
            <ac:spMk id="2" creationId="{1CB7DBD6-E4F8-429E-9FDA-B0FA0E5DBF85}"/>
          </ac:spMkLst>
        </pc:spChg>
        <pc:spChg chg="del">
          <ac:chgData name="Thomas Jones" userId="c1d4869b-a0e5-4f57-bdcf-2516835de42c" providerId="ADAL" clId="{4E71E84D-7AEC-479A-A992-8C1514D542BF}" dt="2019-10-21T19:29:45.134" v="697"/>
          <ac:spMkLst>
            <pc:docMk/>
            <pc:sldMk cId="1980170949" sldId="268"/>
            <ac:spMk id="3" creationId="{F0F74DBF-A2EB-437A-AACB-F07ED0675987}"/>
          </ac:spMkLst>
        </pc:spChg>
        <pc:picChg chg="add mod">
          <ac:chgData name="Thomas Jones" userId="c1d4869b-a0e5-4f57-bdcf-2516835de42c" providerId="ADAL" clId="{4E71E84D-7AEC-479A-A992-8C1514D542BF}" dt="2019-10-21T19:30:57.279" v="724" actId="1440"/>
          <ac:picMkLst>
            <pc:docMk/>
            <pc:sldMk cId="1980170949" sldId="268"/>
            <ac:picMk id="4" creationId="{09F28B41-9954-4BF5-AC98-EE4ADAE214AB}"/>
          </ac:picMkLst>
        </pc:picChg>
      </pc:sldChg>
      <pc:sldChg chg="modSp modTransition">
        <pc:chgData name="Thomas Jones" userId="c1d4869b-a0e5-4f57-bdcf-2516835de42c" providerId="ADAL" clId="{4E71E84D-7AEC-479A-A992-8C1514D542BF}" dt="2019-10-21T19:46:46.934" v="742"/>
        <pc:sldMkLst>
          <pc:docMk/>
          <pc:sldMk cId="3893085667" sldId="269"/>
        </pc:sldMkLst>
        <pc:picChg chg="mod">
          <ac:chgData name="Thomas Jones" userId="c1d4869b-a0e5-4f57-bdcf-2516835de42c" providerId="ADAL" clId="{4E71E84D-7AEC-479A-A992-8C1514D542BF}" dt="2019-10-21T19:45:29.124" v="739" actId="1440"/>
          <ac:picMkLst>
            <pc:docMk/>
            <pc:sldMk cId="3893085667" sldId="269"/>
            <ac:picMk id="4" creationId="{4D0CA477-39DA-4C4C-B473-5E2272141978}"/>
          </ac:picMkLst>
        </pc:picChg>
      </pc:sldChg>
      <pc:sldChg chg="modSp modTransition">
        <pc:chgData name="Thomas Jones" userId="c1d4869b-a0e5-4f57-bdcf-2516835de42c" providerId="ADAL" clId="{4E71E84D-7AEC-479A-A992-8C1514D542BF}" dt="2019-10-21T19:52:10.301" v="752" actId="1440"/>
        <pc:sldMkLst>
          <pc:docMk/>
          <pc:sldMk cId="3806042667" sldId="270"/>
        </pc:sldMkLst>
        <pc:picChg chg="mod">
          <ac:chgData name="Thomas Jones" userId="c1d4869b-a0e5-4f57-bdcf-2516835de42c" providerId="ADAL" clId="{4E71E84D-7AEC-479A-A992-8C1514D542BF}" dt="2019-10-21T19:52:10.301" v="752" actId="1440"/>
          <ac:picMkLst>
            <pc:docMk/>
            <pc:sldMk cId="3806042667" sldId="270"/>
            <ac:picMk id="4" creationId="{7F1ED509-3191-449A-A6D1-D4B0E75DA44A}"/>
          </ac:picMkLst>
        </pc:picChg>
      </pc:sldChg>
      <pc:sldChg chg="modSp modTransition">
        <pc:chgData name="Thomas Jones" userId="c1d4869b-a0e5-4f57-bdcf-2516835de42c" providerId="ADAL" clId="{4E71E84D-7AEC-479A-A992-8C1514D542BF}" dt="2019-10-21T19:51:20.261" v="751" actId="1440"/>
        <pc:sldMkLst>
          <pc:docMk/>
          <pc:sldMk cId="2127569422" sldId="271"/>
        </pc:sldMkLst>
        <pc:picChg chg="mod">
          <ac:chgData name="Thomas Jones" userId="c1d4869b-a0e5-4f57-bdcf-2516835de42c" providerId="ADAL" clId="{4E71E84D-7AEC-479A-A992-8C1514D542BF}" dt="2019-10-21T19:51:20.261" v="751" actId="1440"/>
          <ac:picMkLst>
            <pc:docMk/>
            <pc:sldMk cId="2127569422" sldId="271"/>
            <ac:picMk id="4" creationId="{F57A4865-02E5-4959-BCD7-6E89D82AD0CC}"/>
          </ac:picMkLst>
        </pc:picChg>
      </pc:sldChg>
      <pc:sldChg chg="modSp modTransition">
        <pc:chgData name="Thomas Jones" userId="c1d4869b-a0e5-4f57-bdcf-2516835de42c" providerId="ADAL" clId="{4E71E84D-7AEC-479A-A992-8C1514D542BF}" dt="2019-10-21T19:46:46.934" v="742"/>
        <pc:sldMkLst>
          <pc:docMk/>
          <pc:sldMk cId="2368763935" sldId="272"/>
        </pc:sldMkLst>
        <pc:picChg chg="mod">
          <ac:chgData name="Thomas Jones" userId="c1d4869b-a0e5-4f57-bdcf-2516835de42c" providerId="ADAL" clId="{4E71E84D-7AEC-479A-A992-8C1514D542BF}" dt="2019-10-21T19:45:06.874" v="737" actId="1440"/>
          <ac:picMkLst>
            <pc:docMk/>
            <pc:sldMk cId="2368763935" sldId="272"/>
            <ac:picMk id="12" creationId="{A74B5D96-A28E-492C-AC8C-50115F24E39F}"/>
          </ac:picMkLst>
        </pc:picChg>
      </pc:sldChg>
      <pc:sldChg chg="modTransition">
        <pc:chgData name="Thomas Jones" userId="c1d4869b-a0e5-4f57-bdcf-2516835de42c" providerId="ADAL" clId="{4E71E84D-7AEC-479A-A992-8C1514D542BF}" dt="2019-10-21T19:46:46.934" v="742"/>
        <pc:sldMkLst>
          <pc:docMk/>
          <pc:sldMk cId="4072885669" sldId="273"/>
        </pc:sldMkLst>
      </pc:sldChg>
      <pc:sldChg chg="modTransition">
        <pc:chgData name="Thomas Jones" userId="c1d4869b-a0e5-4f57-bdcf-2516835de42c" providerId="ADAL" clId="{4E71E84D-7AEC-479A-A992-8C1514D542BF}" dt="2019-10-22T06:10:11.227" v="809"/>
        <pc:sldMkLst>
          <pc:docMk/>
          <pc:sldMk cId="2911807503" sldId="274"/>
        </pc:sldMkLst>
      </pc:sldChg>
      <pc:sldChg chg="addSp delSp modSp add mod modTransition setBg">
        <pc:chgData name="Thomas Jones" userId="c1d4869b-a0e5-4f57-bdcf-2516835de42c" providerId="ADAL" clId="{4E71E84D-7AEC-479A-A992-8C1514D542BF}" dt="2019-10-22T06:10:16.616" v="810"/>
        <pc:sldMkLst>
          <pc:docMk/>
          <pc:sldMk cId="1748438540" sldId="275"/>
        </pc:sldMkLst>
        <pc:spChg chg="mod">
          <ac:chgData name="Thomas Jones" userId="c1d4869b-a0e5-4f57-bdcf-2516835de42c" providerId="ADAL" clId="{4E71E84D-7AEC-479A-A992-8C1514D542BF}" dt="2019-10-22T05:51:04.391" v="808" actId="20577"/>
          <ac:spMkLst>
            <pc:docMk/>
            <pc:sldMk cId="1748438540" sldId="275"/>
            <ac:spMk id="2" creationId="{7672779E-379B-4C0D-9A4C-2090DF6B0901}"/>
          </ac:spMkLst>
        </pc:spChg>
        <pc:spChg chg="del">
          <ac:chgData name="Thomas Jones" userId="c1d4869b-a0e5-4f57-bdcf-2516835de42c" providerId="ADAL" clId="{4E71E84D-7AEC-479A-A992-8C1514D542BF}" dt="2019-10-22T05:49:30.456" v="786"/>
          <ac:spMkLst>
            <pc:docMk/>
            <pc:sldMk cId="1748438540" sldId="275"/>
            <ac:spMk id="3" creationId="{2A9788BB-F019-465D-B7E9-F97079EEA7E4}"/>
          </ac:spMkLst>
        </pc:spChg>
        <pc:spChg chg="add">
          <ac:chgData name="Thomas Jones" userId="c1d4869b-a0e5-4f57-bdcf-2516835de42c" providerId="ADAL" clId="{4E71E84D-7AEC-479A-A992-8C1514D542BF}" dt="2019-10-22T05:50:48.233" v="793" actId="26606"/>
          <ac:spMkLst>
            <pc:docMk/>
            <pc:sldMk cId="1748438540" sldId="275"/>
            <ac:spMk id="8" creationId="{20A2E4B4-393F-47E0-BD7A-8FB1897397DB}"/>
          </ac:spMkLst>
        </pc:spChg>
        <pc:spChg chg="add">
          <ac:chgData name="Thomas Jones" userId="c1d4869b-a0e5-4f57-bdcf-2516835de42c" providerId="ADAL" clId="{4E71E84D-7AEC-479A-A992-8C1514D542BF}" dt="2019-10-22T05:50:48.233" v="793" actId="26606"/>
          <ac:spMkLst>
            <pc:docMk/>
            <pc:sldMk cId="1748438540" sldId="275"/>
            <ac:spMk id="11" creationId="{CD94F7C0-1344-4B3C-AFCB-E7F006BB5348}"/>
          </ac:spMkLst>
        </pc:spChg>
        <pc:picChg chg="add mod">
          <ac:chgData name="Thomas Jones" userId="c1d4869b-a0e5-4f57-bdcf-2516835de42c" providerId="ADAL" clId="{4E71E84D-7AEC-479A-A992-8C1514D542BF}" dt="2019-10-22T05:50:56.157" v="794" actId="1440"/>
          <ac:picMkLst>
            <pc:docMk/>
            <pc:sldMk cId="1748438540" sldId="275"/>
            <ac:picMk id="4" creationId="{E3D86BE9-197D-4ED4-9578-97F8FB269696}"/>
          </ac:picMkLst>
        </pc:picChg>
        <pc:picChg chg="add">
          <ac:chgData name="Thomas Jones" userId="c1d4869b-a0e5-4f57-bdcf-2516835de42c" providerId="ADAL" clId="{4E71E84D-7AEC-479A-A992-8C1514D542BF}" dt="2019-10-22T05:50:48.233" v="793" actId="26606"/>
          <ac:picMkLst>
            <pc:docMk/>
            <pc:sldMk cId="1748438540" sldId="275"/>
            <ac:picMk id="13" creationId="{4EC584A2-4215-4DB8-AE1F-E3768D77E8DE}"/>
          </ac:picMkLst>
        </pc:picChg>
      </pc:sldChg>
    </pc:docChg>
  </pc:docChgLst>
  <pc:docChgLst>
    <pc:chgData name="K00227425" userId="S::k00227425@student.lit.ie::0706d567-08dc-4ad5-b8ec-61c9b15c6eec" providerId="AD" clId="Web-{4603576B-DD9A-BDE8-0FEF-DA63D16132CD}"/>
    <pc:docChg chg="addSld modSld sldOrd">
      <pc:chgData name="K00227425" userId="S::k00227425@student.lit.ie::0706d567-08dc-4ad5-b8ec-61c9b15c6eec" providerId="AD" clId="Web-{4603576B-DD9A-BDE8-0FEF-DA63D16132CD}" dt="2019-10-21T19:39:45.581" v="84"/>
      <pc:docMkLst>
        <pc:docMk/>
      </pc:docMkLst>
      <pc:sldChg chg="ord">
        <pc:chgData name="K00227425" userId="S::k00227425@student.lit.ie::0706d567-08dc-4ad5-b8ec-61c9b15c6eec" providerId="AD" clId="Web-{4603576B-DD9A-BDE8-0FEF-DA63D16132CD}" dt="2019-10-21T19:30:08.286" v="0"/>
        <pc:sldMkLst>
          <pc:docMk/>
          <pc:sldMk cId="1980170949" sldId="268"/>
        </pc:sldMkLst>
      </pc:sldChg>
      <pc:sldChg chg="addSp delSp modSp new mod setBg setClrOvrMap">
        <pc:chgData name="K00227425" userId="S::k00227425@student.lit.ie::0706d567-08dc-4ad5-b8ec-61c9b15c6eec" providerId="AD" clId="Web-{4603576B-DD9A-BDE8-0FEF-DA63D16132CD}" dt="2019-10-21T19:39:38.722" v="82"/>
        <pc:sldMkLst>
          <pc:docMk/>
          <pc:sldMk cId="3806042667" sldId="270"/>
        </pc:sldMkLst>
        <pc:spChg chg="mod">
          <ac:chgData name="K00227425" userId="S::k00227425@student.lit.ie::0706d567-08dc-4ad5-b8ec-61c9b15c6eec" providerId="AD" clId="Web-{4603576B-DD9A-BDE8-0FEF-DA63D16132CD}" dt="2019-10-21T19:39:38.722" v="82"/>
          <ac:spMkLst>
            <pc:docMk/>
            <pc:sldMk cId="3806042667" sldId="270"/>
            <ac:spMk id="2" creationId="{E59B5351-86FC-46E6-8C80-8953A5383CDE}"/>
          </ac:spMkLst>
        </pc:spChg>
        <pc:spChg chg="del">
          <ac:chgData name="K00227425" userId="S::k00227425@student.lit.ie::0706d567-08dc-4ad5-b8ec-61c9b15c6eec" providerId="AD" clId="Web-{4603576B-DD9A-BDE8-0FEF-DA63D16132CD}" dt="2019-10-21T19:37:22.911" v="28"/>
          <ac:spMkLst>
            <pc:docMk/>
            <pc:sldMk cId="3806042667" sldId="270"/>
            <ac:spMk id="3" creationId="{3247F1DD-883E-4B7B-8AE6-9608F7A3B006}"/>
          </ac:spMkLst>
        </pc:spChg>
        <pc:spChg chg="add mod">
          <ac:chgData name="K00227425" userId="S::k00227425@student.lit.ie::0706d567-08dc-4ad5-b8ec-61c9b15c6eec" providerId="AD" clId="Web-{4603576B-DD9A-BDE8-0FEF-DA63D16132CD}" dt="2019-10-21T19:39:38.722" v="82"/>
          <ac:spMkLst>
            <pc:docMk/>
            <pc:sldMk cId="3806042667" sldId="270"/>
            <ac:spMk id="8" creationId="{9DE4AE8A-4D7C-4414-A51C-CEAA1531E138}"/>
          </ac:spMkLst>
        </pc:spChg>
        <pc:spChg chg="add del">
          <ac:chgData name="K00227425" userId="S::k00227425@student.lit.ie::0706d567-08dc-4ad5-b8ec-61c9b15c6eec" providerId="AD" clId="Web-{4603576B-DD9A-BDE8-0FEF-DA63D16132CD}" dt="2019-10-21T19:39:38.722" v="82"/>
          <ac:spMkLst>
            <pc:docMk/>
            <pc:sldMk cId="3806042667" sldId="270"/>
            <ac:spMk id="11" creationId="{1FDFF85F-F105-40D5-9793-90419158C3BD}"/>
          </ac:spMkLst>
        </pc:spChg>
        <pc:spChg chg="add del">
          <ac:chgData name="K00227425" userId="S::k00227425@student.lit.ie::0706d567-08dc-4ad5-b8ec-61c9b15c6eec" providerId="AD" clId="Web-{4603576B-DD9A-BDE8-0FEF-DA63D16132CD}" dt="2019-10-21T19:39:38.722" v="82"/>
          <ac:spMkLst>
            <pc:docMk/>
            <pc:sldMk cId="3806042667" sldId="270"/>
            <ac:spMk id="13" creationId="{35AB47A4-BA8C-4250-88BD-D49C68C5F9E9}"/>
          </ac:spMkLst>
        </pc:spChg>
        <pc:spChg chg="add">
          <ac:chgData name="K00227425" userId="S::k00227425@student.lit.ie::0706d567-08dc-4ad5-b8ec-61c9b15c6eec" providerId="AD" clId="Web-{4603576B-DD9A-BDE8-0FEF-DA63D16132CD}" dt="2019-10-21T19:39:38.722" v="82"/>
          <ac:spMkLst>
            <pc:docMk/>
            <pc:sldMk cId="3806042667" sldId="270"/>
            <ac:spMk id="22" creationId="{CD94F7C0-1344-4B3C-AFCB-E7F006BB5348}"/>
          </ac:spMkLst>
        </pc:spChg>
        <pc:picChg chg="add mod ord">
          <ac:chgData name="K00227425" userId="S::k00227425@student.lit.ie::0706d567-08dc-4ad5-b8ec-61c9b15c6eec" providerId="AD" clId="Web-{4603576B-DD9A-BDE8-0FEF-DA63D16132CD}" dt="2019-10-21T19:39:38.722" v="82"/>
          <ac:picMkLst>
            <pc:docMk/>
            <pc:sldMk cId="3806042667" sldId="270"/>
            <ac:picMk id="4" creationId="{7F1ED509-3191-449A-A6D1-D4B0E75DA44A}"/>
          </ac:picMkLst>
        </pc:picChg>
        <pc:picChg chg="add del">
          <ac:chgData name="K00227425" userId="S::k00227425@student.lit.ie::0706d567-08dc-4ad5-b8ec-61c9b15c6eec" providerId="AD" clId="Web-{4603576B-DD9A-BDE8-0FEF-DA63D16132CD}" dt="2019-10-21T19:39:38.722" v="82"/>
          <ac:picMkLst>
            <pc:docMk/>
            <pc:sldMk cId="3806042667" sldId="270"/>
            <ac:picMk id="15" creationId="{66C8958D-EB99-414F-B735-863B67BB14D3}"/>
          </ac:picMkLst>
        </pc:picChg>
        <pc:picChg chg="add del">
          <ac:chgData name="K00227425" userId="S::k00227425@student.lit.ie::0706d567-08dc-4ad5-b8ec-61c9b15c6eec" providerId="AD" clId="Web-{4603576B-DD9A-BDE8-0FEF-DA63D16132CD}" dt="2019-10-21T19:39:38.722" v="82"/>
          <ac:picMkLst>
            <pc:docMk/>
            <pc:sldMk cId="3806042667" sldId="270"/>
            <ac:picMk id="17" creationId="{39E5F3CB-7BDD-4E64-B274-CD900F08C6F3}"/>
          </ac:picMkLst>
        </pc:picChg>
        <pc:picChg chg="add">
          <ac:chgData name="K00227425" userId="S::k00227425@student.lit.ie::0706d567-08dc-4ad5-b8ec-61c9b15c6eec" providerId="AD" clId="Web-{4603576B-DD9A-BDE8-0FEF-DA63D16132CD}" dt="2019-10-21T19:39:38.722" v="82"/>
          <ac:picMkLst>
            <pc:docMk/>
            <pc:sldMk cId="3806042667" sldId="270"/>
            <ac:picMk id="24" creationId="{4EC584A2-4215-4DB8-AE1F-E3768D77E8DE}"/>
          </ac:picMkLst>
        </pc:picChg>
      </pc:sldChg>
      <pc:sldChg chg="addSp delSp modSp new mod setBg setClrOvrMap">
        <pc:chgData name="K00227425" userId="S::k00227425@student.lit.ie::0706d567-08dc-4ad5-b8ec-61c9b15c6eec" providerId="AD" clId="Web-{4603576B-DD9A-BDE8-0FEF-DA63D16132CD}" dt="2019-10-21T19:39:42.613" v="83"/>
        <pc:sldMkLst>
          <pc:docMk/>
          <pc:sldMk cId="2127569422" sldId="271"/>
        </pc:sldMkLst>
        <pc:spChg chg="mod">
          <ac:chgData name="K00227425" userId="S::k00227425@student.lit.ie::0706d567-08dc-4ad5-b8ec-61c9b15c6eec" providerId="AD" clId="Web-{4603576B-DD9A-BDE8-0FEF-DA63D16132CD}" dt="2019-10-21T19:39:42.613" v="83"/>
          <ac:spMkLst>
            <pc:docMk/>
            <pc:sldMk cId="2127569422" sldId="271"/>
            <ac:spMk id="2" creationId="{23B9EC5D-3A6A-4535-B4A8-DC608398DA20}"/>
          </ac:spMkLst>
        </pc:spChg>
        <pc:spChg chg="del">
          <ac:chgData name="K00227425" userId="S::k00227425@student.lit.ie::0706d567-08dc-4ad5-b8ec-61c9b15c6eec" providerId="AD" clId="Web-{4603576B-DD9A-BDE8-0FEF-DA63D16132CD}" dt="2019-10-21T19:38:26.316" v="62"/>
          <ac:spMkLst>
            <pc:docMk/>
            <pc:sldMk cId="2127569422" sldId="271"/>
            <ac:spMk id="3" creationId="{F54C22C0-8AEE-4004-89B9-C7BBFFE864DE}"/>
          </ac:spMkLst>
        </pc:spChg>
        <pc:spChg chg="add mod">
          <ac:chgData name="K00227425" userId="S::k00227425@student.lit.ie::0706d567-08dc-4ad5-b8ec-61c9b15c6eec" providerId="AD" clId="Web-{4603576B-DD9A-BDE8-0FEF-DA63D16132CD}" dt="2019-10-21T19:39:42.613" v="83"/>
          <ac:spMkLst>
            <pc:docMk/>
            <pc:sldMk cId="2127569422" sldId="271"/>
            <ac:spMk id="8" creationId="{591011D1-7009-46BC-B923-E9D42D5A5059}"/>
          </ac:spMkLst>
        </pc:spChg>
        <pc:spChg chg="add del">
          <ac:chgData name="K00227425" userId="S::k00227425@student.lit.ie::0706d567-08dc-4ad5-b8ec-61c9b15c6eec" providerId="AD" clId="Web-{4603576B-DD9A-BDE8-0FEF-DA63D16132CD}" dt="2019-10-21T19:39:42.613" v="83"/>
          <ac:spMkLst>
            <pc:docMk/>
            <pc:sldMk cId="2127569422" sldId="271"/>
            <ac:spMk id="11" creationId="{1FDFF85F-F105-40D5-9793-90419158C3BD}"/>
          </ac:spMkLst>
        </pc:spChg>
        <pc:spChg chg="add del">
          <ac:chgData name="K00227425" userId="S::k00227425@student.lit.ie::0706d567-08dc-4ad5-b8ec-61c9b15c6eec" providerId="AD" clId="Web-{4603576B-DD9A-BDE8-0FEF-DA63D16132CD}" dt="2019-10-21T19:39:42.613" v="83"/>
          <ac:spMkLst>
            <pc:docMk/>
            <pc:sldMk cId="2127569422" sldId="271"/>
            <ac:spMk id="13" creationId="{35AB47A4-BA8C-4250-88BD-D49C68C5F9E9}"/>
          </ac:spMkLst>
        </pc:spChg>
        <pc:spChg chg="add">
          <ac:chgData name="K00227425" userId="S::k00227425@student.lit.ie::0706d567-08dc-4ad5-b8ec-61c9b15c6eec" providerId="AD" clId="Web-{4603576B-DD9A-BDE8-0FEF-DA63D16132CD}" dt="2019-10-21T19:39:42.613" v="83"/>
          <ac:spMkLst>
            <pc:docMk/>
            <pc:sldMk cId="2127569422" sldId="271"/>
            <ac:spMk id="22" creationId="{B8E41B83-C09C-4859-AB94-511A2C0BBE89}"/>
          </ac:spMkLst>
        </pc:spChg>
        <pc:picChg chg="add mod ord">
          <ac:chgData name="K00227425" userId="S::k00227425@student.lit.ie::0706d567-08dc-4ad5-b8ec-61c9b15c6eec" providerId="AD" clId="Web-{4603576B-DD9A-BDE8-0FEF-DA63D16132CD}" dt="2019-10-21T19:39:42.613" v="83"/>
          <ac:picMkLst>
            <pc:docMk/>
            <pc:sldMk cId="2127569422" sldId="271"/>
            <ac:picMk id="4" creationId="{F57A4865-02E5-4959-BCD7-6E89D82AD0CC}"/>
          </ac:picMkLst>
        </pc:picChg>
        <pc:picChg chg="add del">
          <ac:chgData name="K00227425" userId="S::k00227425@student.lit.ie::0706d567-08dc-4ad5-b8ec-61c9b15c6eec" providerId="AD" clId="Web-{4603576B-DD9A-BDE8-0FEF-DA63D16132CD}" dt="2019-10-21T19:39:42.613" v="83"/>
          <ac:picMkLst>
            <pc:docMk/>
            <pc:sldMk cId="2127569422" sldId="271"/>
            <ac:picMk id="15" creationId="{66C8958D-EB99-414F-B735-863B67BB14D3}"/>
          </ac:picMkLst>
        </pc:picChg>
        <pc:picChg chg="add del">
          <ac:chgData name="K00227425" userId="S::k00227425@student.lit.ie::0706d567-08dc-4ad5-b8ec-61c9b15c6eec" providerId="AD" clId="Web-{4603576B-DD9A-BDE8-0FEF-DA63D16132CD}" dt="2019-10-21T19:39:42.613" v="83"/>
          <ac:picMkLst>
            <pc:docMk/>
            <pc:sldMk cId="2127569422" sldId="271"/>
            <ac:picMk id="17" creationId="{39E5F3CB-7BDD-4E64-B274-CD900F08C6F3}"/>
          </ac:picMkLst>
        </pc:picChg>
        <pc:picChg chg="add">
          <ac:chgData name="K00227425" userId="S::k00227425@student.lit.ie::0706d567-08dc-4ad5-b8ec-61c9b15c6eec" providerId="AD" clId="Web-{4603576B-DD9A-BDE8-0FEF-DA63D16132CD}" dt="2019-10-21T19:39:42.613" v="83"/>
          <ac:picMkLst>
            <pc:docMk/>
            <pc:sldMk cId="2127569422" sldId="271"/>
            <ac:picMk id="24" creationId="{39E05C4E-6F76-43EC-9537-2BA7871BBE07}"/>
          </ac:picMkLst>
        </pc:picChg>
      </pc:sldChg>
      <pc:sldChg chg="addSp delSp modSp new mod setBg setClrOvrMap">
        <pc:chgData name="K00227425" userId="S::k00227425@student.lit.ie::0706d567-08dc-4ad5-b8ec-61c9b15c6eec" providerId="AD" clId="Web-{4603576B-DD9A-BDE8-0FEF-DA63D16132CD}" dt="2019-10-21T19:39:45.581" v="84"/>
        <pc:sldMkLst>
          <pc:docMk/>
          <pc:sldMk cId="4072885669" sldId="273"/>
        </pc:sldMkLst>
        <pc:spChg chg="mod">
          <ac:chgData name="K00227425" userId="S::k00227425@student.lit.ie::0706d567-08dc-4ad5-b8ec-61c9b15c6eec" providerId="AD" clId="Web-{4603576B-DD9A-BDE8-0FEF-DA63D16132CD}" dt="2019-10-21T19:39:45.581" v="84"/>
          <ac:spMkLst>
            <pc:docMk/>
            <pc:sldMk cId="4072885669" sldId="273"/>
            <ac:spMk id="2" creationId="{A1F5EAA7-CA4A-4B3A-A94F-59AEC26E7602}"/>
          </ac:spMkLst>
        </pc:spChg>
        <pc:spChg chg="del">
          <ac:chgData name="K00227425" userId="S::k00227425@student.lit.ie::0706d567-08dc-4ad5-b8ec-61c9b15c6eec" providerId="AD" clId="Web-{4603576B-DD9A-BDE8-0FEF-DA63D16132CD}" dt="2019-10-21T19:39:16.675" v="80"/>
          <ac:spMkLst>
            <pc:docMk/>
            <pc:sldMk cId="4072885669" sldId="273"/>
            <ac:spMk id="3" creationId="{C235BE21-5B9C-4E01-9917-455C046C599C}"/>
          </ac:spMkLst>
        </pc:spChg>
        <pc:spChg chg="add mod">
          <ac:chgData name="K00227425" userId="S::k00227425@student.lit.ie::0706d567-08dc-4ad5-b8ec-61c9b15c6eec" providerId="AD" clId="Web-{4603576B-DD9A-BDE8-0FEF-DA63D16132CD}" dt="2019-10-21T19:39:45.581" v="84"/>
          <ac:spMkLst>
            <pc:docMk/>
            <pc:sldMk cId="4072885669" sldId="273"/>
            <ac:spMk id="8" creationId="{FD771692-3DA9-4511-A485-485A404C29F6}"/>
          </ac:spMkLst>
        </pc:spChg>
        <pc:spChg chg="add del">
          <ac:chgData name="K00227425" userId="S::k00227425@student.lit.ie::0706d567-08dc-4ad5-b8ec-61c9b15c6eec" providerId="AD" clId="Web-{4603576B-DD9A-BDE8-0FEF-DA63D16132CD}" dt="2019-10-21T19:39:45.581" v="84"/>
          <ac:spMkLst>
            <pc:docMk/>
            <pc:sldMk cId="4072885669" sldId="273"/>
            <ac:spMk id="11" creationId="{1FDFF85F-F105-40D5-9793-90419158C3BD}"/>
          </ac:spMkLst>
        </pc:spChg>
        <pc:spChg chg="add del">
          <ac:chgData name="K00227425" userId="S::k00227425@student.lit.ie::0706d567-08dc-4ad5-b8ec-61c9b15c6eec" providerId="AD" clId="Web-{4603576B-DD9A-BDE8-0FEF-DA63D16132CD}" dt="2019-10-21T19:39:45.581" v="84"/>
          <ac:spMkLst>
            <pc:docMk/>
            <pc:sldMk cId="4072885669" sldId="273"/>
            <ac:spMk id="13" creationId="{35AB47A4-BA8C-4250-88BD-D49C68C5F9E9}"/>
          </ac:spMkLst>
        </pc:spChg>
        <pc:spChg chg="add">
          <ac:chgData name="K00227425" userId="S::k00227425@student.lit.ie::0706d567-08dc-4ad5-b8ec-61c9b15c6eec" providerId="AD" clId="Web-{4603576B-DD9A-BDE8-0FEF-DA63D16132CD}" dt="2019-10-21T19:39:45.581" v="84"/>
          <ac:spMkLst>
            <pc:docMk/>
            <pc:sldMk cId="4072885669" sldId="273"/>
            <ac:spMk id="22" creationId="{03FFF8D3-2EF3-4286-935A-D01BE3C85333}"/>
          </ac:spMkLst>
        </pc:spChg>
        <pc:spChg chg="add">
          <ac:chgData name="K00227425" userId="S::k00227425@student.lit.ie::0706d567-08dc-4ad5-b8ec-61c9b15c6eec" providerId="AD" clId="Web-{4603576B-DD9A-BDE8-0FEF-DA63D16132CD}" dt="2019-10-21T19:39:45.581" v="84"/>
          <ac:spMkLst>
            <pc:docMk/>
            <pc:sldMk cId="4072885669" sldId="273"/>
            <ac:spMk id="26" creationId="{E6C57836-126B-4938-8C7A-3C3BCB59D383}"/>
          </ac:spMkLst>
        </pc:spChg>
        <pc:picChg chg="add mod ord">
          <ac:chgData name="K00227425" userId="S::k00227425@student.lit.ie::0706d567-08dc-4ad5-b8ec-61c9b15c6eec" providerId="AD" clId="Web-{4603576B-DD9A-BDE8-0FEF-DA63D16132CD}" dt="2019-10-21T19:39:45.581" v="84"/>
          <ac:picMkLst>
            <pc:docMk/>
            <pc:sldMk cId="4072885669" sldId="273"/>
            <ac:picMk id="4" creationId="{74C16E08-2DC0-4E4E-9957-2C693D748618}"/>
          </ac:picMkLst>
        </pc:picChg>
        <pc:picChg chg="add del">
          <ac:chgData name="K00227425" userId="S::k00227425@student.lit.ie::0706d567-08dc-4ad5-b8ec-61c9b15c6eec" providerId="AD" clId="Web-{4603576B-DD9A-BDE8-0FEF-DA63D16132CD}" dt="2019-10-21T19:39:45.581" v="84"/>
          <ac:picMkLst>
            <pc:docMk/>
            <pc:sldMk cId="4072885669" sldId="273"/>
            <ac:picMk id="15" creationId="{66C8958D-EB99-414F-B735-863B67BB14D3}"/>
          </ac:picMkLst>
        </pc:picChg>
        <pc:picChg chg="add del">
          <ac:chgData name="K00227425" userId="S::k00227425@student.lit.ie::0706d567-08dc-4ad5-b8ec-61c9b15c6eec" providerId="AD" clId="Web-{4603576B-DD9A-BDE8-0FEF-DA63D16132CD}" dt="2019-10-21T19:39:45.581" v="84"/>
          <ac:picMkLst>
            <pc:docMk/>
            <pc:sldMk cId="4072885669" sldId="273"/>
            <ac:picMk id="17" creationId="{39E5F3CB-7BDD-4E64-B274-CD900F08C6F3}"/>
          </ac:picMkLst>
        </pc:picChg>
        <pc:picChg chg="add">
          <ac:chgData name="K00227425" userId="S::k00227425@student.lit.ie::0706d567-08dc-4ad5-b8ec-61c9b15c6eec" providerId="AD" clId="Web-{4603576B-DD9A-BDE8-0FEF-DA63D16132CD}" dt="2019-10-21T19:39:45.581" v="84"/>
          <ac:picMkLst>
            <pc:docMk/>
            <pc:sldMk cId="4072885669" sldId="273"/>
            <ac:picMk id="24" creationId="{CD8CCB43-545E-4064-8BB8-5C492D0F5F57}"/>
          </ac:picMkLst>
        </pc:picChg>
      </pc:sldChg>
    </pc:docChg>
  </pc:docChgLst>
  <pc:docChgLst>
    <pc:chgData name="K00225361" userId="S::k00225361@student.lit.ie::ec04a4a4-b66e-4237-a3da-4b4a7e2261eb" providerId="AD" clId="Web-{53DFD2B5-DA75-E5D8-8686-D377BCDDA3A8}"/>
    <pc:docChg chg="modSld">
      <pc:chgData name="K00225361" userId="S::k00225361@student.lit.ie::ec04a4a4-b66e-4237-a3da-4b4a7e2261eb" providerId="AD" clId="Web-{53DFD2B5-DA75-E5D8-8686-D377BCDDA3A8}" dt="2019-10-20T19:24:13.589" v="27"/>
      <pc:docMkLst>
        <pc:docMk/>
      </pc:docMkLst>
      <pc:sldChg chg="modSp">
        <pc:chgData name="K00225361" userId="S::k00225361@student.lit.ie::ec04a4a4-b66e-4237-a3da-4b4a7e2261eb" providerId="AD" clId="Web-{53DFD2B5-DA75-E5D8-8686-D377BCDDA3A8}" dt="2019-10-20T17:44:37.180" v="24" actId="20577"/>
        <pc:sldMkLst>
          <pc:docMk/>
          <pc:sldMk cId="109553836" sldId="256"/>
        </pc:sldMkLst>
        <pc:spChg chg="mod">
          <ac:chgData name="K00225361" userId="S::k00225361@student.lit.ie::ec04a4a4-b66e-4237-a3da-4b4a7e2261eb" providerId="AD" clId="Web-{53DFD2B5-DA75-E5D8-8686-D377BCDDA3A8}" dt="2019-10-20T17:44:37.180" v="24" actId="20577"/>
          <ac:spMkLst>
            <pc:docMk/>
            <pc:sldMk cId="109553836" sldId="256"/>
            <ac:spMk id="2" creationId="{181B5103-86FF-421B-86E8-015490CBC05B}"/>
          </ac:spMkLst>
        </pc:spChg>
      </pc:sldChg>
      <pc:sldChg chg="modTransition">
        <pc:chgData name="K00225361" userId="S::k00225361@student.lit.ie::ec04a4a4-b66e-4237-a3da-4b4a7e2261eb" providerId="AD" clId="Web-{53DFD2B5-DA75-E5D8-8686-D377BCDDA3A8}" dt="2019-10-20T19:24:13.589" v="27"/>
        <pc:sldMkLst>
          <pc:docMk/>
          <pc:sldMk cId="4246214010" sldId="260"/>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 Id="rId4"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 Id="rId4"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F5778-08D4-4071-B696-CD494AF8B1F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40D6A62-38A8-4EEC-A729-AE17861A7096}">
      <dgm:prSet/>
      <dgm:spPr/>
      <dgm:t>
        <a:bodyPr/>
        <a:lstStyle/>
        <a:p>
          <a:pPr>
            <a:lnSpc>
              <a:spcPct val="100000"/>
            </a:lnSpc>
          </a:pPr>
          <a:r>
            <a:rPr lang="en-GB"/>
            <a:t>Aim of the Project</a:t>
          </a:r>
          <a:endParaRPr lang="en-US"/>
        </a:p>
      </dgm:t>
    </dgm:pt>
    <dgm:pt modelId="{C3195172-C3C0-40D0-A34B-8AE5796DC724}" type="parTrans" cxnId="{453EB019-06A9-4E72-9295-0028E6110C91}">
      <dgm:prSet/>
      <dgm:spPr/>
      <dgm:t>
        <a:bodyPr/>
        <a:lstStyle/>
        <a:p>
          <a:endParaRPr lang="en-US"/>
        </a:p>
      </dgm:t>
    </dgm:pt>
    <dgm:pt modelId="{B86B6A89-A0CA-4785-945A-2D61AD97719D}" type="sibTrans" cxnId="{453EB019-06A9-4E72-9295-0028E6110C91}">
      <dgm:prSet/>
      <dgm:spPr/>
      <dgm:t>
        <a:bodyPr/>
        <a:lstStyle/>
        <a:p>
          <a:pPr>
            <a:lnSpc>
              <a:spcPct val="100000"/>
            </a:lnSpc>
          </a:pPr>
          <a:endParaRPr lang="en-US"/>
        </a:p>
      </dgm:t>
    </dgm:pt>
    <dgm:pt modelId="{F3CC85F6-2558-4DCB-B3CA-E71FF67377CA}">
      <dgm:prSet/>
      <dgm:spPr/>
      <dgm:t>
        <a:bodyPr/>
        <a:lstStyle/>
        <a:p>
          <a:pPr>
            <a:lnSpc>
              <a:spcPct val="100000"/>
            </a:lnSpc>
          </a:pPr>
          <a:r>
            <a:rPr lang="en-GB"/>
            <a:t>Brief Description of the Project</a:t>
          </a:r>
          <a:endParaRPr lang="en-US"/>
        </a:p>
      </dgm:t>
    </dgm:pt>
    <dgm:pt modelId="{18D688BF-06AC-4577-AD58-23350C79F7FE}" type="parTrans" cxnId="{6D8CA727-21D9-40B4-8D29-71E0561F49A1}">
      <dgm:prSet/>
      <dgm:spPr/>
      <dgm:t>
        <a:bodyPr/>
        <a:lstStyle/>
        <a:p>
          <a:endParaRPr lang="en-US"/>
        </a:p>
      </dgm:t>
    </dgm:pt>
    <dgm:pt modelId="{BC0345A5-01F7-4C5A-BFC4-199A288C467B}" type="sibTrans" cxnId="{6D8CA727-21D9-40B4-8D29-71E0561F49A1}">
      <dgm:prSet/>
      <dgm:spPr/>
      <dgm:t>
        <a:bodyPr/>
        <a:lstStyle/>
        <a:p>
          <a:endParaRPr lang="en-US"/>
        </a:p>
      </dgm:t>
    </dgm:pt>
    <dgm:pt modelId="{5A5A6AC3-4178-4A2E-A553-9DB1177D384F}" type="pres">
      <dgm:prSet presAssocID="{961F5778-08D4-4071-B696-CD494AF8B1FE}" presName="root" presStyleCnt="0">
        <dgm:presLayoutVars>
          <dgm:dir/>
          <dgm:resizeHandles val="exact"/>
        </dgm:presLayoutVars>
      </dgm:prSet>
      <dgm:spPr/>
    </dgm:pt>
    <dgm:pt modelId="{8ACCA942-E40B-4867-AE86-69C5B1175BFC}" type="pres">
      <dgm:prSet presAssocID="{961F5778-08D4-4071-B696-CD494AF8B1FE}" presName="container" presStyleCnt="0">
        <dgm:presLayoutVars>
          <dgm:dir/>
          <dgm:resizeHandles val="exact"/>
        </dgm:presLayoutVars>
      </dgm:prSet>
      <dgm:spPr/>
    </dgm:pt>
    <dgm:pt modelId="{93E22932-F688-4810-9380-A697C67DC36D}" type="pres">
      <dgm:prSet presAssocID="{740D6A62-38A8-4EEC-A729-AE17861A7096}" presName="compNode" presStyleCnt="0"/>
      <dgm:spPr/>
    </dgm:pt>
    <dgm:pt modelId="{D40086F9-E612-47E2-9881-C9D4B58AC7F9}" type="pres">
      <dgm:prSet presAssocID="{740D6A62-38A8-4EEC-A729-AE17861A7096}" presName="iconBgRect" presStyleLbl="bgShp" presStyleIdx="0" presStyleCnt="2"/>
      <dgm:spPr/>
    </dgm:pt>
    <dgm:pt modelId="{7E235BF7-B587-4C12-BC85-A00E187615E6}" type="pres">
      <dgm:prSet presAssocID="{740D6A62-38A8-4EEC-A729-AE17861A70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F690E2F2-65C3-40DA-964B-BCD946E8D55F}" type="pres">
      <dgm:prSet presAssocID="{740D6A62-38A8-4EEC-A729-AE17861A7096}" presName="spaceRect" presStyleCnt="0"/>
      <dgm:spPr/>
    </dgm:pt>
    <dgm:pt modelId="{C121F9D8-95A9-463F-A8BB-8EA9ECBDD3CA}" type="pres">
      <dgm:prSet presAssocID="{740D6A62-38A8-4EEC-A729-AE17861A7096}" presName="textRect" presStyleLbl="revTx" presStyleIdx="0" presStyleCnt="2">
        <dgm:presLayoutVars>
          <dgm:chMax val="1"/>
          <dgm:chPref val="1"/>
        </dgm:presLayoutVars>
      </dgm:prSet>
      <dgm:spPr/>
    </dgm:pt>
    <dgm:pt modelId="{020A8140-21D3-44F3-BCF7-B6F9BE580103}" type="pres">
      <dgm:prSet presAssocID="{B86B6A89-A0CA-4785-945A-2D61AD97719D}" presName="sibTrans" presStyleLbl="sibTrans2D1" presStyleIdx="0" presStyleCnt="0"/>
      <dgm:spPr/>
    </dgm:pt>
    <dgm:pt modelId="{EBFA1BB0-ACC2-4427-AD0C-58193C0C3FA1}" type="pres">
      <dgm:prSet presAssocID="{F3CC85F6-2558-4DCB-B3CA-E71FF67377CA}" presName="compNode" presStyleCnt="0"/>
      <dgm:spPr/>
    </dgm:pt>
    <dgm:pt modelId="{8E603239-E371-4B9E-8B93-63AFC03B8C58}" type="pres">
      <dgm:prSet presAssocID="{F3CC85F6-2558-4DCB-B3CA-E71FF67377CA}" presName="iconBgRect" presStyleLbl="bgShp" presStyleIdx="1" presStyleCnt="2"/>
      <dgm:spPr/>
    </dgm:pt>
    <dgm:pt modelId="{45E481A7-753B-4A98-B6BA-1E32FFEBC585}" type="pres">
      <dgm:prSet presAssocID="{F3CC85F6-2558-4DCB-B3CA-E71FF67377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6B05DD30-CE33-4E33-8897-4ED860DE6BB5}" type="pres">
      <dgm:prSet presAssocID="{F3CC85F6-2558-4DCB-B3CA-E71FF67377CA}" presName="spaceRect" presStyleCnt="0"/>
      <dgm:spPr/>
    </dgm:pt>
    <dgm:pt modelId="{A0EA2A15-BDC4-4CF7-8F3F-BDED44F61FEC}" type="pres">
      <dgm:prSet presAssocID="{F3CC85F6-2558-4DCB-B3CA-E71FF67377CA}" presName="textRect" presStyleLbl="revTx" presStyleIdx="1" presStyleCnt="2">
        <dgm:presLayoutVars>
          <dgm:chMax val="1"/>
          <dgm:chPref val="1"/>
        </dgm:presLayoutVars>
      </dgm:prSet>
      <dgm:spPr/>
    </dgm:pt>
  </dgm:ptLst>
  <dgm:cxnLst>
    <dgm:cxn modelId="{453EB019-06A9-4E72-9295-0028E6110C91}" srcId="{961F5778-08D4-4071-B696-CD494AF8B1FE}" destId="{740D6A62-38A8-4EEC-A729-AE17861A7096}" srcOrd="0" destOrd="0" parTransId="{C3195172-C3C0-40D0-A34B-8AE5796DC724}" sibTransId="{B86B6A89-A0CA-4785-945A-2D61AD97719D}"/>
    <dgm:cxn modelId="{6D8CA727-21D9-40B4-8D29-71E0561F49A1}" srcId="{961F5778-08D4-4071-B696-CD494AF8B1FE}" destId="{F3CC85F6-2558-4DCB-B3CA-E71FF67377CA}" srcOrd="1" destOrd="0" parTransId="{18D688BF-06AC-4577-AD58-23350C79F7FE}" sibTransId="{BC0345A5-01F7-4C5A-BFC4-199A288C467B}"/>
    <dgm:cxn modelId="{38E13F2F-FD79-4C58-9938-58A01D0FF0FF}" type="presOf" srcId="{740D6A62-38A8-4EEC-A729-AE17861A7096}" destId="{C121F9D8-95A9-463F-A8BB-8EA9ECBDD3CA}" srcOrd="0" destOrd="0" presId="urn:microsoft.com/office/officeart/2018/2/layout/IconCircleList"/>
    <dgm:cxn modelId="{AD41B37C-7DF6-4CBA-9280-67285396BEFD}" type="presOf" srcId="{F3CC85F6-2558-4DCB-B3CA-E71FF67377CA}" destId="{A0EA2A15-BDC4-4CF7-8F3F-BDED44F61FEC}" srcOrd="0" destOrd="0" presId="urn:microsoft.com/office/officeart/2018/2/layout/IconCircleList"/>
    <dgm:cxn modelId="{4C3217DF-3800-42B5-8974-F2363415B2B0}" type="presOf" srcId="{B86B6A89-A0CA-4785-945A-2D61AD97719D}" destId="{020A8140-21D3-44F3-BCF7-B6F9BE580103}" srcOrd="0" destOrd="0" presId="urn:microsoft.com/office/officeart/2018/2/layout/IconCircleList"/>
    <dgm:cxn modelId="{44379EEC-909A-4A8F-8E84-576646835A43}" type="presOf" srcId="{961F5778-08D4-4071-B696-CD494AF8B1FE}" destId="{5A5A6AC3-4178-4A2E-A553-9DB1177D384F}" srcOrd="0" destOrd="0" presId="urn:microsoft.com/office/officeart/2018/2/layout/IconCircleList"/>
    <dgm:cxn modelId="{E469DA88-8F5C-4278-829B-B3BA4E5A6CE7}" type="presParOf" srcId="{5A5A6AC3-4178-4A2E-A553-9DB1177D384F}" destId="{8ACCA942-E40B-4867-AE86-69C5B1175BFC}" srcOrd="0" destOrd="0" presId="urn:microsoft.com/office/officeart/2018/2/layout/IconCircleList"/>
    <dgm:cxn modelId="{58A70DA4-F6CA-4F9C-9BE2-BFFE3227534E}" type="presParOf" srcId="{8ACCA942-E40B-4867-AE86-69C5B1175BFC}" destId="{93E22932-F688-4810-9380-A697C67DC36D}" srcOrd="0" destOrd="0" presId="urn:microsoft.com/office/officeart/2018/2/layout/IconCircleList"/>
    <dgm:cxn modelId="{F6A4FC07-DCFE-42AA-9566-6384E9D89A9F}" type="presParOf" srcId="{93E22932-F688-4810-9380-A697C67DC36D}" destId="{D40086F9-E612-47E2-9881-C9D4B58AC7F9}" srcOrd="0" destOrd="0" presId="urn:microsoft.com/office/officeart/2018/2/layout/IconCircleList"/>
    <dgm:cxn modelId="{F45FD80B-23C5-4698-B1CE-ACB8FF7B00A9}" type="presParOf" srcId="{93E22932-F688-4810-9380-A697C67DC36D}" destId="{7E235BF7-B587-4C12-BC85-A00E187615E6}" srcOrd="1" destOrd="0" presId="urn:microsoft.com/office/officeart/2018/2/layout/IconCircleList"/>
    <dgm:cxn modelId="{DEA5087D-E44C-4D15-8983-347B009F7CD5}" type="presParOf" srcId="{93E22932-F688-4810-9380-A697C67DC36D}" destId="{F690E2F2-65C3-40DA-964B-BCD946E8D55F}" srcOrd="2" destOrd="0" presId="urn:microsoft.com/office/officeart/2018/2/layout/IconCircleList"/>
    <dgm:cxn modelId="{9CAC009B-A14C-44EA-917B-23A31E457C0D}" type="presParOf" srcId="{93E22932-F688-4810-9380-A697C67DC36D}" destId="{C121F9D8-95A9-463F-A8BB-8EA9ECBDD3CA}" srcOrd="3" destOrd="0" presId="urn:microsoft.com/office/officeart/2018/2/layout/IconCircleList"/>
    <dgm:cxn modelId="{82625899-F22D-4590-9D09-089EAF60FFE8}" type="presParOf" srcId="{8ACCA942-E40B-4867-AE86-69C5B1175BFC}" destId="{020A8140-21D3-44F3-BCF7-B6F9BE580103}" srcOrd="1" destOrd="0" presId="urn:microsoft.com/office/officeart/2018/2/layout/IconCircleList"/>
    <dgm:cxn modelId="{9912E5F9-D893-4EFF-BC75-943BE8653035}" type="presParOf" srcId="{8ACCA942-E40B-4867-AE86-69C5B1175BFC}" destId="{EBFA1BB0-ACC2-4427-AD0C-58193C0C3FA1}" srcOrd="2" destOrd="0" presId="urn:microsoft.com/office/officeart/2018/2/layout/IconCircleList"/>
    <dgm:cxn modelId="{99DAEB35-9B61-4D13-B629-441395FD4961}" type="presParOf" srcId="{EBFA1BB0-ACC2-4427-AD0C-58193C0C3FA1}" destId="{8E603239-E371-4B9E-8B93-63AFC03B8C58}" srcOrd="0" destOrd="0" presId="urn:microsoft.com/office/officeart/2018/2/layout/IconCircleList"/>
    <dgm:cxn modelId="{49792E34-298D-4A63-9D7B-7C1B2ED9432A}" type="presParOf" srcId="{EBFA1BB0-ACC2-4427-AD0C-58193C0C3FA1}" destId="{45E481A7-753B-4A98-B6BA-1E32FFEBC585}" srcOrd="1" destOrd="0" presId="urn:microsoft.com/office/officeart/2018/2/layout/IconCircleList"/>
    <dgm:cxn modelId="{F30394F5-C68E-4919-B58B-51E085286199}" type="presParOf" srcId="{EBFA1BB0-ACC2-4427-AD0C-58193C0C3FA1}" destId="{6B05DD30-CE33-4E33-8897-4ED860DE6BB5}" srcOrd="2" destOrd="0" presId="urn:microsoft.com/office/officeart/2018/2/layout/IconCircleList"/>
    <dgm:cxn modelId="{6099FDE3-41F3-4543-8462-4CFD679F3686}" type="presParOf" srcId="{EBFA1BB0-ACC2-4427-AD0C-58193C0C3FA1}" destId="{A0EA2A15-BDC4-4CF7-8F3F-BDED44F61FE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92BDD-3DCC-44F7-87B7-D56E510F80D8}"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E5E1A7C7-1328-469B-A30B-58D5BC14A227}">
      <dgm:prSet/>
      <dgm:spPr/>
      <dgm:t>
        <a:bodyPr/>
        <a:lstStyle/>
        <a:p>
          <a:pPr>
            <a:lnSpc>
              <a:spcPct val="100000"/>
            </a:lnSpc>
            <a:defRPr b="1"/>
          </a:pPr>
          <a:r>
            <a:rPr lang="en-GB">
              <a:latin typeface="Corbel"/>
            </a:rPr>
            <a:t>Proposed Technical Approach</a:t>
          </a:r>
          <a:endParaRPr lang="en-US">
            <a:latin typeface="Corbel"/>
          </a:endParaRPr>
        </a:p>
      </dgm:t>
    </dgm:pt>
    <dgm:pt modelId="{42590161-3568-4FB9-B109-821C9627F73F}" type="parTrans" cxnId="{50A098A6-DC10-4AD8-A075-7AB79EA4C422}">
      <dgm:prSet/>
      <dgm:spPr/>
      <dgm:t>
        <a:bodyPr/>
        <a:lstStyle/>
        <a:p>
          <a:endParaRPr lang="en-US"/>
        </a:p>
      </dgm:t>
    </dgm:pt>
    <dgm:pt modelId="{232780DF-9AA5-4591-A7C7-C0C68874DACE}" type="sibTrans" cxnId="{50A098A6-DC10-4AD8-A075-7AB79EA4C422}">
      <dgm:prSet/>
      <dgm:spPr/>
      <dgm:t>
        <a:bodyPr/>
        <a:lstStyle/>
        <a:p>
          <a:endParaRPr lang="en-US"/>
        </a:p>
      </dgm:t>
    </dgm:pt>
    <dgm:pt modelId="{918EEB5F-056C-4E9F-9F66-9F63892A4677}">
      <dgm:prSet/>
      <dgm:spPr/>
      <dgm:t>
        <a:bodyPr/>
        <a:lstStyle/>
        <a:p>
          <a:pPr>
            <a:lnSpc>
              <a:spcPct val="100000"/>
            </a:lnSpc>
          </a:pPr>
          <a:r>
            <a:rPr lang="en-GB">
              <a:latin typeface="Corbel" panose="020B0503020204020204"/>
            </a:rPr>
            <a:t>Requirements</a:t>
          </a:r>
          <a:endParaRPr lang="en-US">
            <a:latin typeface="Corbel" panose="020B0503020204020204"/>
          </a:endParaRPr>
        </a:p>
      </dgm:t>
    </dgm:pt>
    <dgm:pt modelId="{1F595831-88CF-49D8-B1E4-DD8018B3F289}" type="parTrans" cxnId="{6F381758-B72C-4091-A10E-91176EB7081C}">
      <dgm:prSet/>
      <dgm:spPr/>
      <dgm:t>
        <a:bodyPr/>
        <a:lstStyle/>
        <a:p>
          <a:endParaRPr lang="en-US"/>
        </a:p>
      </dgm:t>
    </dgm:pt>
    <dgm:pt modelId="{8997AAE9-D1A8-43B3-95AF-749849A0FEF3}" type="sibTrans" cxnId="{6F381758-B72C-4091-A10E-91176EB7081C}">
      <dgm:prSet/>
      <dgm:spPr/>
      <dgm:t>
        <a:bodyPr/>
        <a:lstStyle/>
        <a:p>
          <a:endParaRPr lang="en-US"/>
        </a:p>
      </dgm:t>
    </dgm:pt>
    <dgm:pt modelId="{B3F0741F-1F0D-4589-A380-AC6BCF174C11}">
      <dgm:prSet/>
      <dgm:spPr/>
      <dgm:t>
        <a:bodyPr/>
        <a:lstStyle/>
        <a:p>
          <a:pPr>
            <a:lnSpc>
              <a:spcPct val="100000"/>
            </a:lnSpc>
          </a:pPr>
          <a:r>
            <a:rPr lang="en-GB">
              <a:latin typeface="Corbel" panose="020B0503020204020204"/>
            </a:rPr>
            <a:t>Game Mechanics</a:t>
          </a:r>
          <a:endParaRPr lang="en-US">
            <a:latin typeface="Corbel" panose="020B0503020204020204"/>
          </a:endParaRPr>
        </a:p>
      </dgm:t>
    </dgm:pt>
    <dgm:pt modelId="{67BD151A-F58C-4677-B08F-D8A6D3D2A104}" type="parTrans" cxnId="{9C813C3C-6AB1-44EE-8389-883092EE31D5}">
      <dgm:prSet/>
      <dgm:spPr/>
      <dgm:t>
        <a:bodyPr/>
        <a:lstStyle/>
        <a:p>
          <a:endParaRPr lang="en-US"/>
        </a:p>
      </dgm:t>
    </dgm:pt>
    <dgm:pt modelId="{6C000FBE-0FD8-46D7-8BD1-E6DEDF2F3DB0}" type="sibTrans" cxnId="{9C813C3C-6AB1-44EE-8389-883092EE31D5}">
      <dgm:prSet/>
      <dgm:spPr/>
      <dgm:t>
        <a:bodyPr/>
        <a:lstStyle/>
        <a:p>
          <a:endParaRPr lang="en-US"/>
        </a:p>
      </dgm:t>
    </dgm:pt>
    <dgm:pt modelId="{24ECDA60-8EAF-41EF-AF1F-D6A75DBF2F6D}">
      <dgm:prSet/>
      <dgm:spPr/>
      <dgm:t>
        <a:bodyPr/>
        <a:lstStyle/>
        <a:p>
          <a:pPr>
            <a:lnSpc>
              <a:spcPct val="100000"/>
            </a:lnSpc>
          </a:pPr>
          <a:r>
            <a:rPr lang="en-GB">
              <a:latin typeface="Corbel" panose="020B0503020204020204"/>
            </a:rPr>
            <a:t>Implementation</a:t>
          </a:r>
          <a:endParaRPr lang="en-US">
            <a:latin typeface="Corbel" panose="020B0503020204020204"/>
          </a:endParaRPr>
        </a:p>
      </dgm:t>
    </dgm:pt>
    <dgm:pt modelId="{D9E2D649-0726-4B36-9845-0463FB355475}" type="parTrans" cxnId="{5E02A4AE-226B-4DFD-AB18-073CB2D0AEB6}">
      <dgm:prSet/>
      <dgm:spPr/>
      <dgm:t>
        <a:bodyPr/>
        <a:lstStyle/>
        <a:p>
          <a:endParaRPr lang="en-US"/>
        </a:p>
      </dgm:t>
    </dgm:pt>
    <dgm:pt modelId="{4099E46B-5253-4257-8C12-F53867BFF1C6}" type="sibTrans" cxnId="{5E02A4AE-226B-4DFD-AB18-073CB2D0AEB6}">
      <dgm:prSet/>
      <dgm:spPr/>
      <dgm:t>
        <a:bodyPr/>
        <a:lstStyle/>
        <a:p>
          <a:endParaRPr lang="en-US"/>
        </a:p>
      </dgm:t>
    </dgm:pt>
    <dgm:pt modelId="{21C54D87-097E-4F46-AA8E-CA933647DF39}">
      <dgm:prSet/>
      <dgm:spPr/>
      <dgm:t>
        <a:bodyPr/>
        <a:lstStyle/>
        <a:p>
          <a:pPr>
            <a:lnSpc>
              <a:spcPct val="100000"/>
            </a:lnSpc>
          </a:pPr>
          <a:r>
            <a:rPr lang="en-GB">
              <a:latin typeface="Corbel" panose="020B0503020204020204"/>
            </a:rPr>
            <a:t>Quality Assurance Plan (ISO 9126)</a:t>
          </a:r>
          <a:endParaRPr lang="en-US">
            <a:latin typeface="Corbel" panose="020B0503020204020204"/>
          </a:endParaRPr>
        </a:p>
      </dgm:t>
    </dgm:pt>
    <dgm:pt modelId="{1E99E6E1-A4F2-4A3C-9EAD-6F8EBD709345}" type="parTrans" cxnId="{8A30E177-2F7D-4664-9D8C-921D6233E5BF}">
      <dgm:prSet/>
      <dgm:spPr/>
      <dgm:t>
        <a:bodyPr/>
        <a:lstStyle/>
        <a:p>
          <a:endParaRPr lang="en-US"/>
        </a:p>
      </dgm:t>
    </dgm:pt>
    <dgm:pt modelId="{F39C0C49-8ADC-4ADB-9010-49E6974FE270}" type="sibTrans" cxnId="{8A30E177-2F7D-4664-9D8C-921D6233E5BF}">
      <dgm:prSet/>
      <dgm:spPr/>
      <dgm:t>
        <a:bodyPr/>
        <a:lstStyle/>
        <a:p>
          <a:endParaRPr lang="en-US"/>
        </a:p>
      </dgm:t>
    </dgm:pt>
    <dgm:pt modelId="{3A492C51-21CF-4FF6-933B-46E66E51B6FA}">
      <dgm:prSet/>
      <dgm:spPr/>
      <dgm:t>
        <a:bodyPr/>
        <a:lstStyle/>
        <a:p>
          <a:pPr>
            <a:lnSpc>
              <a:spcPct val="100000"/>
            </a:lnSpc>
            <a:defRPr b="1"/>
          </a:pPr>
          <a:r>
            <a:rPr lang="en-GB">
              <a:latin typeface="Corbel" panose="020B0503020204020204"/>
            </a:rPr>
            <a:t>Expected Project Results</a:t>
          </a:r>
          <a:endParaRPr lang="en-US">
            <a:latin typeface="Corbel" panose="020B0503020204020204"/>
          </a:endParaRPr>
        </a:p>
      </dgm:t>
    </dgm:pt>
    <dgm:pt modelId="{A88993E5-32AA-463F-AA30-EE399EEA225C}" type="parTrans" cxnId="{79EB1C98-115F-42FC-A1AA-D1DAA05CE8C6}">
      <dgm:prSet/>
      <dgm:spPr/>
      <dgm:t>
        <a:bodyPr/>
        <a:lstStyle/>
        <a:p>
          <a:endParaRPr lang="en-US"/>
        </a:p>
      </dgm:t>
    </dgm:pt>
    <dgm:pt modelId="{D74714BC-7545-48EF-B871-8C8B1914122B}" type="sibTrans" cxnId="{79EB1C98-115F-42FC-A1AA-D1DAA05CE8C6}">
      <dgm:prSet/>
      <dgm:spPr/>
      <dgm:t>
        <a:bodyPr/>
        <a:lstStyle/>
        <a:p>
          <a:endParaRPr lang="en-US"/>
        </a:p>
      </dgm:t>
    </dgm:pt>
    <dgm:pt modelId="{195DB786-3375-4310-93B4-6A6352DC2F8E}">
      <dgm:prSet/>
      <dgm:spPr/>
      <dgm:t>
        <a:bodyPr/>
        <a:lstStyle/>
        <a:p>
          <a:pPr>
            <a:lnSpc>
              <a:spcPct val="100000"/>
            </a:lnSpc>
            <a:defRPr b="1"/>
          </a:pPr>
          <a:r>
            <a:rPr lang="en-GB">
              <a:latin typeface="Corbel" panose="020B0503020204020204"/>
            </a:rPr>
            <a:t>Project Management</a:t>
          </a:r>
          <a:endParaRPr lang="en-US">
            <a:latin typeface="Corbel" panose="020B0503020204020204"/>
          </a:endParaRPr>
        </a:p>
      </dgm:t>
    </dgm:pt>
    <dgm:pt modelId="{AEB2C302-4B12-4F8C-B677-4BDDB3C8299D}" type="parTrans" cxnId="{E93C22B6-0868-4445-8BE8-2E82F740B87C}">
      <dgm:prSet/>
      <dgm:spPr/>
      <dgm:t>
        <a:bodyPr/>
        <a:lstStyle/>
        <a:p>
          <a:endParaRPr lang="en-US"/>
        </a:p>
      </dgm:t>
    </dgm:pt>
    <dgm:pt modelId="{5928A42C-BC66-4E50-8D49-623236884C63}" type="sibTrans" cxnId="{E93C22B6-0868-4445-8BE8-2E82F740B87C}">
      <dgm:prSet/>
      <dgm:spPr/>
      <dgm:t>
        <a:bodyPr/>
        <a:lstStyle/>
        <a:p>
          <a:endParaRPr lang="en-US"/>
        </a:p>
      </dgm:t>
    </dgm:pt>
    <dgm:pt modelId="{E7B0B9A0-888D-408A-B087-596C2029AAED}">
      <dgm:prSet/>
      <dgm:spPr/>
      <dgm:t>
        <a:bodyPr/>
        <a:lstStyle/>
        <a:p>
          <a:pPr>
            <a:lnSpc>
              <a:spcPct val="100000"/>
            </a:lnSpc>
          </a:pPr>
          <a:r>
            <a:rPr lang="en-GB">
              <a:latin typeface="Corbel" panose="020B0503020204020204"/>
            </a:rPr>
            <a:t>Schedule</a:t>
          </a:r>
          <a:endParaRPr lang="en-US">
            <a:latin typeface="Corbel" panose="020B0503020204020204"/>
          </a:endParaRPr>
        </a:p>
      </dgm:t>
    </dgm:pt>
    <dgm:pt modelId="{43ADBEF2-087F-40D3-8716-07A08AFAFA8A}" type="parTrans" cxnId="{27191206-584B-417A-84B3-4F019CD46674}">
      <dgm:prSet/>
      <dgm:spPr/>
      <dgm:t>
        <a:bodyPr/>
        <a:lstStyle/>
        <a:p>
          <a:endParaRPr lang="en-US"/>
        </a:p>
      </dgm:t>
    </dgm:pt>
    <dgm:pt modelId="{327CA0D2-17EF-49E0-8B96-412BA30FE183}" type="sibTrans" cxnId="{27191206-584B-417A-84B3-4F019CD46674}">
      <dgm:prSet/>
      <dgm:spPr/>
      <dgm:t>
        <a:bodyPr/>
        <a:lstStyle/>
        <a:p>
          <a:endParaRPr lang="en-US"/>
        </a:p>
      </dgm:t>
    </dgm:pt>
    <dgm:pt modelId="{200F7C74-B99E-44E3-8532-7F359C18B142}">
      <dgm:prSet/>
      <dgm:spPr/>
      <dgm:t>
        <a:bodyPr/>
        <a:lstStyle/>
        <a:p>
          <a:pPr>
            <a:lnSpc>
              <a:spcPct val="100000"/>
            </a:lnSpc>
          </a:pPr>
          <a:r>
            <a:rPr lang="en-GB">
              <a:latin typeface="Corbel" panose="020B0503020204020204"/>
            </a:rPr>
            <a:t>Development Methodology</a:t>
          </a:r>
          <a:endParaRPr lang="en-US">
            <a:latin typeface="Corbel" panose="020B0503020204020204"/>
          </a:endParaRPr>
        </a:p>
      </dgm:t>
    </dgm:pt>
    <dgm:pt modelId="{3EDFDE3E-4179-4C28-838A-0DAB17ECAA8B}" type="parTrans" cxnId="{0ED86D33-4811-4119-B2A5-7F47C58EC2D9}">
      <dgm:prSet/>
      <dgm:spPr/>
      <dgm:t>
        <a:bodyPr/>
        <a:lstStyle/>
        <a:p>
          <a:endParaRPr lang="en-US"/>
        </a:p>
      </dgm:t>
    </dgm:pt>
    <dgm:pt modelId="{52C0DBDE-B627-4696-A34A-D698D946B045}" type="sibTrans" cxnId="{0ED86D33-4811-4119-B2A5-7F47C58EC2D9}">
      <dgm:prSet/>
      <dgm:spPr/>
      <dgm:t>
        <a:bodyPr/>
        <a:lstStyle/>
        <a:p>
          <a:endParaRPr lang="en-US"/>
        </a:p>
      </dgm:t>
    </dgm:pt>
    <dgm:pt modelId="{CAE76646-F5C2-4ACB-A3FC-98010E4B2DFF}" type="pres">
      <dgm:prSet presAssocID="{A5D92BDD-3DCC-44F7-87B7-D56E510F80D8}" presName="root" presStyleCnt="0">
        <dgm:presLayoutVars>
          <dgm:dir/>
          <dgm:resizeHandles val="exact"/>
        </dgm:presLayoutVars>
      </dgm:prSet>
      <dgm:spPr/>
    </dgm:pt>
    <dgm:pt modelId="{B049F592-1475-43FF-B243-FB9308238BFB}" type="pres">
      <dgm:prSet presAssocID="{E5E1A7C7-1328-469B-A30B-58D5BC14A227}" presName="compNode" presStyleCnt="0"/>
      <dgm:spPr/>
    </dgm:pt>
    <dgm:pt modelId="{30A65808-7D5B-49BC-82D3-EF2DCB24672A}" type="pres">
      <dgm:prSet presAssocID="{E5E1A7C7-1328-469B-A30B-58D5BC14A22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757C7EC-0B77-432A-88F7-C836F52C8156}" type="pres">
      <dgm:prSet presAssocID="{E5E1A7C7-1328-469B-A30B-58D5BC14A227}" presName="iconSpace" presStyleCnt="0"/>
      <dgm:spPr/>
    </dgm:pt>
    <dgm:pt modelId="{A6768AC5-2497-4C76-9B8D-63551327197E}" type="pres">
      <dgm:prSet presAssocID="{E5E1A7C7-1328-469B-A30B-58D5BC14A227}" presName="parTx" presStyleLbl="revTx" presStyleIdx="0" presStyleCnt="6">
        <dgm:presLayoutVars>
          <dgm:chMax val="0"/>
          <dgm:chPref val="0"/>
        </dgm:presLayoutVars>
      </dgm:prSet>
      <dgm:spPr/>
    </dgm:pt>
    <dgm:pt modelId="{AEA3CFD8-8843-4E38-AE06-8C78882BF067}" type="pres">
      <dgm:prSet presAssocID="{E5E1A7C7-1328-469B-A30B-58D5BC14A227}" presName="txSpace" presStyleCnt="0"/>
      <dgm:spPr/>
    </dgm:pt>
    <dgm:pt modelId="{68F39009-CA07-44A3-8AA8-52D71EC357B2}" type="pres">
      <dgm:prSet presAssocID="{E5E1A7C7-1328-469B-A30B-58D5BC14A227}" presName="desTx" presStyleLbl="revTx" presStyleIdx="1" presStyleCnt="6">
        <dgm:presLayoutVars/>
      </dgm:prSet>
      <dgm:spPr/>
    </dgm:pt>
    <dgm:pt modelId="{F0E9B780-2374-4DF4-B297-9443B4ECDC5F}" type="pres">
      <dgm:prSet presAssocID="{232780DF-9AA5-4591-A7C7-C0C68874DACE}" presName="sibTrans" presStyleCnt="0"/>
      <dgm:spPr/>
    </dgm:pt>
    <dgm:pt modelId="{32D04F8F-04D1-4C14-8C3C-E4346FD0D5BB}" type="pres">
      <dgm:prSet presAssocID="{3A492C51-21CF-4FF6-933B-46E66E51B6FA}" presName="compNode" presStyleCnt="0"/>
      <dgm:spPr/>
    </dgm:pt>
    <dgm:pt modelId="{A159A444-C5D7-4FB7-8ABA-9EEA69387AB2}" type="pres">
      <dgm:prSet presAssocID="{3A492C51-21CF-4FF6-933B-46E66E51B6F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22B36E2-E634-4D78-9A5F-6AF6BCEF2213}" type="pres">
      <dgm:prSet presAssocID="{3A492C51-21CF-4FF6-933B-46E66E51B6FA}" presName="iconSpace" presStyleCnt="0"/>
      <dgm:spPr/>
    </dgm:pt>
    <dgm:pt modelId="{DEF16F9F-EAE1-4809-AE52-A2C617C6F2BC}" type="pres">
      <dgm:prSet presAssocID="{3A492C51-21CF-4FF6-933B-46E66E51B6FA}" presName="parTx" presStyleLbl="revTx" presStyleIdx="2" presStyleCnt="6">
        <dgm:presLayoutVars>
          <dgm:chMax val="0"/>
          <dgm:chPref val="0"/>
        </dgm:presLayoutVars>
      </dgm:prSet>
      <dgm:spPr/>
    </dgm:pt>
    <dgm:pt modelId="{1CB5A39A-D741-4BB6-9368-E855EE3CF4D9}" type="pres">
      <dgm:prSet presAssocID="{3A492C51-21CF-4FF6-933B-46E66E51B6FA}" presName="txSpace" presStyleCnt="0"/>
      <dgm:spPr/>
    </dgm:pt>
    <dgm:pt modelId="{EFB6C4DB-B15A-4EBC-A879-64EB4D11A5E1}" type="pres">
      <dgm:prSet presAssocID="{3A492C51-21CF-4FF6-933B-46E66E51B6FA}" presName="desTx" presStyleLbl="revTx" presStyleIdx="3" presStyleCnt="6">
        <dgm:presLayoutVars/>
      </dgm:prSet>
      <dgm:spPr/>
    </dgm:pt>
    <dgm:pt modelId="{71CDD0EF-584F-423F-BA03-177E52DD0887}" type="pres">
      <dgm:prSet presAssocID="{D74714BC-7545-48EF-B871-8C8B1914122B}" presName="sibTrans" presStyleCnt="0"/>
      <dgm:spPr/>
    </dgm:pt>
    <dgm:pt modelId="{ECB27E38-CBA9-45CC-91EE-65DA4BF58B85}" type="pres">
      <dgm:prSet presAssocID="{195DB786-3375-4310-93B4-6A6352DC2F8E}" presName="compNode" presStyleCnt="0"/>
      <dgm:spPr/>
    </dgm:pt>
    <dgm:pt modelId="{E88A6E0B-05F4-44AE-A71E-248E0EEDDF11}" type="pres">
      <dgm:prSet presAssocID="{195DB786-3375-4310-93B4-6A6352DC2F8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A87B6D2E-2E4E-42A5-96F8-505348AB39FA}" type="pres">
      <dgm:prSet presAssocID="{195DB786-3375-4310-93B4-6A6352DC2F8E}" presName="iconSpace" presStyleCnt="0"/>
      <dgm:spPr/>
    </dgm:pt>
    <dgm:pt modelId="{6F190F90-3E12-4FC0-9D0C-614B95761F92}" type="pres">
      <dgm:prSet presAssocID="{195DB786-3375-4310-93B4-6A6352DC2F8E}" presName="parTx" presStyleLbl="revTx" presStyleIdx="4" presStyleCnt="6">
        <dgm:presLayoutVars>
          <dgm:chMax val="0"/>
          <dgm:chPref val="0"/>
        </dgm:presLayoutVars>
      </dgm:prSet>
      <dgm:spPr/>
    </dgm:pt>
    <dgm:pt modelId="{71326935-6D04-4199-8C2F-36F9A7FF2F16}" type="pres">
      <dgm:prSet presAssocID="{195DB786-3375-4310-93B4-6A6352DC2F8E}" presName="txSpace" presStyleCnt="0"/>
      <dgm:spPr/>
    </dgm:pt>
    <dgm:pt modelId="{EC68D0EC-DB48-43A3-B9DF-EE0BB5E30905}" type="pres">
      <dgm:prSet presAssocID="{195DB786-3375-4310-93B4-6A6352DC2F8E}" presName="desTx" presStyleLbl="revTx" presStyleIdx="5" presStyleCnt="6">
        <dgm:presLayoutVars/>
      </dgm:prSet>
      <dgm:spPr/>
    </dgm:pt>
  </dgm:ptLst>
  <dgm:cxnLst>
    <dgm:cxn modelId="{27191206-584B-417A-84B3-4F019CD46674}" srcId="{195DB786-3375-4310-93B4-6A6352DC2F8E}" destId="{E7B0B9A0-888D-408A-B087-596C2029AAED}" srcOrd="0" destOrd="0" parTransId="{43ADBEF2-087F-40D3-8716-07A08AFAFA8A}" sibTransId="{327CA0D2-17EF-49E0-8B96-412BA30FE183}"/>
    <dgm:cxn modelId="{F2FAD606-E4D6-4060-B4AE-9EA87791B0B6}" type="presOf" srcId="{E5E1A7C7-1328-469B-A30B-58D5BC14A227}" destId="{A6768AC5-2497-4C76-9B8D-63551327197E}" srcOrd="0" destOrd="0" presId="urn:microsoft.com/office/officeart/2018/5/layout/CenteredIconLabelDescriptionList"/>
    <dgm:cxn modelId="{70CF0A0D-125D-4B55-A706-AD40D1AD7EC1}" type="presOf" srcId="{A5D92BDD-3DCC-44F7-87B7-D56E510F80D8}" destId="{CAE76646-F5C2-4ACB-A3FC-98010E4B2DFF}" srcOrd="0" destOrd="0" presId="urn:microsoft.com/office/officeart/2018/5/layout/CenteredIconLabelDescriptionList"/>
    <dgm:cxn modelId="{157DBC0F-DF1D-4B2C-99E8-1B0C764A7C4A}" type="presOf" srcId="{200F7C74-B99E-44E3-8532-7F359C18B142}" destId="{EC68D0EC-DB48-43A3-B9DF-EE0BB5E30905}" srcOrd="0" destOrd="1" presId="urn:microsoft.com/office/officeart/2018/5/layout/CenteredIconLabelDescriptionList"/>
    <dgm:cxn modelId="{DB4E8B29-EA21-4F34-94B1-F87EC43883A7}" type="presOf" srcId="{B3F0741F-1F0D-4589-A380-AC6BCF174C11}" destId="{68F39009-CA07-44A3-8AA8-52D71EC357B2}" srcOrd="0" destOrd="1" presId="urn:microsoft.com/office/officeart/2018/5/layout/CenteredIconLabelDescriptionList"/>
    <dgm:cxn modelId="{0ED86D33-4811-4119-B2A5-7F47C58EC2D9}" srcId="{195DB786-3375-4310-93B4-6A6352DC2F8E}" destId="{200F7C74-B99E-44E3-8532-7F359C18B142}" srcOrd="1" destOrd="0" parTransId="{3EDFDE3E-4179-4C28-838A-0DAB17ECAA8B}" sibTransId="{52C0DBDE-B627-4696-A34A-D698D946B045}"/>
    <dgm:cxn modelId="{9C813C3C-6AB1-44EE-8389-883092EE31D5}" srcId="{E5E1A7C7-1328-469B-A30B-58D5BC14A227}" destId="{B3F0741F-1F0D-4589-A380-AC6BCF174C11}" srcOrd="1" destOrd="0" parTransId="{67BD151A-F58C-4677-B08F-D8A6D3D2A104}" sibTransId="{6C000FBE-0FD8-46D7-8BD1-E6DEDF2F3DB0}"/>
    <dgm:cxn modelId="{AFB00E66-59DA-47A9-BA46-E61ECFD2C7F3}" type="presOf" srcId="{918EEB5F-056C-4E9F-9F66-9F63892A4677}" destId="{68F39009-CA07-44A3-8AA8-52D71EC357B2}" srcOrd="0" destOrd="0" presId="urn:microsoft.com/office/officeart/2018/5/layout/CenteredIconLabelDescriptionList"/>
    <dgm:cxn modelId="{8A30E177-2F7D-4664-9D8C-921D6233E5BF}" srcId="{E5E1A7C7-1328-469B-A30B-58D5BC14A227}" destId="{21C54D87-097E-4F46-AA8E-CA933647DF39}" srcOrd="3" destOrd="0" parTransId="{1E99E6E1-A4F2-4A3C-9EAD-6F8EBD709345}" sibTransId="{F39C0C49-8ADC-4ADB-9010-49E6974FE270}"/>
    <dgm:cxn modelId="{6F381758-B72C-4091-A10E-91176EB7081C}" srcId="{E5E1A7C7-1328-469B-A30B-58D5BC14A227}" destId="{918EEB5F-056C-4E9F-9F66-9F63892A4677}" srcOrd="0" destOrd="0" parTransId="{1F595831-88CF-49D8-B1E4-DD8018B3F289}" sibTransId="{8997AAE9-D1A8-43B3-95AF-749849A0FEF3}"/>
    <dgm:cxn modelId="{F9AC3780-24C4-4CC6-85D9-D4E57542695F}" type="presOf" srcId="{E7B0B9A0-888D-408A-B087-596C2029AAED}" destId="{EC68D0EC-DB48-43A3-B9DF-EE0BB5E30905}" srcOrd="0" destOrd="0" presId="urn:microsoft.com/office/officeart/2018/5/layout/CenteredIconLabelDescriptionList"/>
    <dgm:cxn modelId="{79EB1C98-115F-42FC-A1AA-D1DAA05CE8C6}" srcId="{A5D92BDD-3DCC-44F7-87B7-D56E510F80D8}" destId="{3A492C51-21CF-4FF6-933B-46E66E51B6FA}" srcOrd="1" destOrd="0" parTransId="{A88993E5-32AA-463F-AA30-EE399EEA225C}" sibTransId="{D74714BC-7545-48EF-B871-8C8B1914122B}"/>
    <dgm:cxn modelId="{C6525098-A203-4941-941C-A16EE155FAFD}" type="presOf" srcId="{24ECDA60-8EAF-41EF-AF1F-D6A75DBF2F6D}" destId="{68F39009-CA07-44A3-8AA8-52D71EC357B2}" srcOrd="0" destOrd="2" presId="urn:microsoft.com/office/officeart/2018/5/layout/CenteredIconLabelDescriptionList"/>
    <dgm:cxn modelId="{50A098A6-DC10-4AD8-A075-7AB79EA4C422}" srcId="{A5D92BDD-3DCC-44F7-87B7-D56E510F80D8}" destId="{E5E1A7C7-1328-469B-A30B-58D5BC14A227}" srcOrd="0" destOrd="0" parTransId="{42590161-3568-4FB9-B109-821C9627F73F}" sibTransId="{232780DF-9AA5-4591-A7C7-C0C68874DACE}"/>
    <dgm:cxn modelId="{5E02A4AE-226B-4DFD-AB18-073CB2D0AEB6}" srcId="{E5E1A7C7-1328-469B-A30B-58D5BC14A227}" destId="{24ECDA60-8EAF-41EF-AF1F-D6A75DBF2F6D}" srcOrd="2" destOrd="0" parTransId="{D9E2D649-0726-4B36-9845-0463FB355475}" sibTransId="{4099E46B-5253-4257-8C12-F53867BFF1C6}"/>
    <dgm:cxn modelId="{E93C22B6-0868-4445-8BE8-2E82F740B87C}" srcId="{A5D92BDD-3DCC-44F7-87B7-D56E510F80D8}" destId="{195DB786-3375-4310-93B4-6A6352DC2F8E}" srcOrd="2" destOrd="0" parTransId="{AEB2C302-4B12-4F8C-B677-4BDDB3C8299D}" sibTransId="{5928A42C-BC66-4E50-8D49-623236884C63}"/>
    <dgm:cxn modelId="{5757F8D8-7882-47DA-8D9D-613A36DC9486}" type="presOf" srcId="{3A492C51-21CF-4FF6-933B-46E66E51B6FA}" destId="{DEF16F9F-EAE1-4809-AE52-A2C617C6F2BC}" srcOrd="0" destOrd="0" presId="urn:microsoft.com/office/officeart/2018/5/layout/CenteredIconLabelDescriptionList"/>
    <dgm:cxn modelId="{38CAE2E0-398A-41B7-9BDC-BA5945675406}" type="presOf" srcId="{195DB786-3375-4310-93B4-6A6352DC2F8E}" destId="{6F190F90-3E12-4FC0-9D0C-614B95761F92}" srcOrd="0" destOrd="0" presId="urn:microsoft.com/office/officeart/2018/5/layout/CenteredIconLabelDescriptionList"/>
    <dgm:cxn modelId="{084ABBE3-53A7-4CFA-AE0B-1E8CFA61A943}" type="presOf" srcId="{21C54D87-097E-4F46-AA8E-CA933647DF39}" destId="{68F39009-CA07-44A3-8AA8-52D71EC357B2}" srcOrd="0" destOrd="3" presId="urn:microsoft.com/office/officeart/2018/5/layout/CenteredIconLabelDescriptionList"/>
    <dgm:cxn modelId="{9EFFA7D1-8AE8-4730-96BD-C4C591D8421F}" type="presParOf" srcId="{CAE76646-F5C2-4ACB-A3FC-98010E4B2DFF}" destId="{B049F592-1475-43FF-B243-FB9308238BFB}" srcOrd="0" destOrd="0" presId="urn:microsoft.com/office/officeart/2018/5/layout/CenteredIconLabelDescriptionList"/>
    <dgm:cxn modelId="{03EC3344-AA79-4AF5-8CF0-8E8F52029C37}" type="presParOf" srcId="{B049F592-1475-43FF-B243-FB9308238BFB}" destId="{30A65808-7D5B-49BC-82D3-EF2DCB24672A}" srcOrd="0" destOrd="0" presId="urn:microsoft.com/office/officeart/2018/5/layout/CenteredIconLabelDescriptionList"/>
    <dgm:cxn modelId="{4308AAD9-E690-44FD-A347-3CA126860C02}" type="presParOf" srcId="{B049F592-1475-43FF-B243-FB9308238BFB}" destId="{6757C7EC-0B77-432A-88F7-C836F52C8156}" srcOrd="1" destOrd="0" presId="urn:microsoft.com/office/officeart/2018/5/layout/CenteredIconLabelDescriptionList"/>
    <dgm:cxn modelId="{95DA8A89-ABDD-47F8-8AF9-2446BE401EAB}" type="presParOf" srcId="{B049F592-1475-43FF-B243-FB9308238BFB}" destId="{A6768AC5-2497-4C76-9B8D-63551327197E}" srcOrd="2" destOrd="0" presId="urn:microsoft.com/office/officeart/2018/5/layout/CenteredIconLabelDescriptionList"/>
    <dgm:cxn modelId="{E8C806C8-FBAB-43EC-84C8-176F7B43BDFC}" type="presParOf" srcId="{B049F592-1475-43FF-B243-FB9308238BFB}" destId="{AEA3CFD8-8843-4E38-AE06-8C78882BF067}" srcOrd="3" destOrd="0" presId="urn:microsoft.com/office/officeart/2018/5/layout/CenteredIconLabelDescriptionList"/>
    <dgm:cxn modelId="{E713D107-F73D-4CBC-98B5-4C9BB5AF9706}" type="presParOf" srcId="{B049F592-1475-43FF-B243-FB9308238BFB}" destId="{68F39009-CA07-44A3-8AA8-52D71EC357B2}" srcOrd="4" destOrd="0" presId="urn:microsoft.com/office/officeart/2018/5/layout/CenteredIconLabelDescriptionList"/>
    <dgm:cxn modelId="{9D321CD9-07F5-421C-A624-7548ED7D7BA7}" type="presParOf" srcId="{CAE76646-F5C2-4ACB-A3FC-98010E4B2DFF}" destId="{F0E9B780-2374-4DF4-B297-9443B4ECDC5F}" srcOrd="1" destOrd="0" presId="urn:microsoft.com/office/officeart/2018/5/layout/CenteredIconLabelDescriptionList"/>
    <dgm:cxn modelId="{93648484-B137-4AF8-9BDF-4F2D19109AE8}" type="presParOf" srcId="{CAE76646-F5C2-4ACB-A3FC-98010E4B2DFF}" destId="{32D04F8F-04D1-4C14-8C3C-E4346FD0D5BB}" srcOrd="2" destOrd="0" presId="urn:microsoft.com/office/officeart/2018/5/layout/CenteredIconLabelDescriptionList"/>
    <dgm:cxn modelId="{E846287D-3488-4300-AAF3-FE9B76F91C45}" type="presParOf" srcId="{32D04F8F-04D1-4C14-8C3C-E4346FD0D5BB}" destId="{A159A444-C5D7-4FB7-8ABA-9EEA69387AB2}" srcOrd="0" destOrd="0" presId="urn:microsoft.com/office/officeart/2018/5/layout/CenteredIconLabelDescriptionList"/>
    <dgm:cxn modelId="{9C9C5AC9-56CB-4C04-9689-B11BDB5CC41B}" type="presParOf" srcId="{32D04F8F-04D1-4C14-8C3C-E4346FD0D5BB}" destId="{322B36E2-E634-4D78-9A5F-6AF6BCEF2213}" srcOrd="1" destOrd="0" presId="urn:microsoft.com/office/officeart/2018/5/layout/CenteredIconLabelDescriptionList"/>
    <dgm:cxn modelId="{3A0D7A93-AE60-489C-9B65-E1F0BFA4AAC1}" type="presParOf" srcId="{32D04F8F-04D1-4C14-8C3C-E4346FD0D5BB}" destId="{DEF16F9F-EAE1-4809-AE52-A2C617C6F2BC}" srcOrd="2" destOrd="0" presId="urn:microsoft.com/office/officeart/2018/5/layout/CenteredIconLabelDescriptionList"/>
    <dgm:cxn modelId="{5FDB641F-5760-4285-976B-FFF5B737FA1F}" type="presParOf" srcId="{32D04F8F-04D1-4C14-8C3C-E4346FD0D5BB}" destId="{1CB5A39A-D741-4BB6-9368-E855EE3CF4D9}" srcOrd="3" destOrd="0" presId="urn:microsoft.com/office/officeart/2018/5/layout/CenteredIconLabelDescriptionList"/>
    <dgm:cxn modelId="{5234F06D-8855-4620-ACB6-82538DAB32E1}" type="presParOf" srcId="{32D04F8F-04D1-4C14-8C3C-E4346FD0D5BB}" destId="{EFB6C4DB-B15A-4EBC-A879-64EB4D11A5E1}" srcOrd="4" destOrd="0" presId="urn:microsoft.com/office/officeart/2018/5/layout/CenteredIconLabelDescriptionList"/>
    <dgm:cxn modelId="{F64B8111-1864-46E6-A9AA-043F7FAD81C5}" type="presParOf" srcId="{CAE76646-F5C2-4ACB-A3FC-98010E4B2DFF}" destId="{71CDD0EF-584F-423F-BA03-177E52DD0887}" srcOrd="3" destOrd="0" presId="urn:microsoft.com/office/officeart/2018/5/layout/CenteredIconLabelDescriptionList"/>
    <dgm:cxn modelId="{70CABCB2-6639-4D99-9868-D719BFA36D83}" type="presParOf" srcId="{CAE76646-F5C2-4ACB-A3FC-98010E4B2DFF}" destId="{ECB27E38-CBA9-45CC-91EE-65DA4BF58B85}" srcOrd="4" destOrd="0" presId="urn:microsoft.com/office/officeart/2018/5/layout/CenteredIconLabelDescriptionList"/>
    <dgm:cxn modelId="{0E837D0D-5F6F-4DB6-BA6D-F41EE6E8A596}" type="presParOf" srcId="{ECB27E38-CBA9-45CC-91EE-65DA4BF58B85}" destId="{E88A6E0B-05F4-44AE-A71E-248E0EEDDF11}" srcOrd="0" destOrd="0" presId="urn:microsoft.com/office/officeart/2018/5/layout/CenteredIconLabelDescriptionList"/>
    <dgm:cxn modelId="{023E3F52-22CB-4157-8A8E-3C52D449C527}" type="presParOf" srcId="{ECB27E38-CBA9-45CC-91EE-65DA4BF58B85}" destId="{A87B6D2E-2E4E-42A5-96F8-505348AB39FA}" srcOrd="1" destOrd="0" presId="urn:microsoft.com/office/officeart/2018/5/layout/CenteredIconLabelDescriptionList"/>
    <dgm:cxn modelId="{3ACF0231-236E-45B9-BF76-7592074099A2}" type="presParOf" srcId="{ECB27E38-CBA9-45CC-91EE-65DA4BF58B85}" destId="{6F190F90-3E12-4FC0-9D0C-614B95761F92}" srcOrd="2" destOrd="0" presId="urn:microsoft.com/office/officeart/2018/5/layout/CenteredIconLabelDescriptionList"/>
    <dgm:cxn modelId="{EC97161B-0DC7-4BD5-BF4D-A0C332AF016C}" type="presParOf" srcId="{ECB27E38-CBA9-45CC-91EE-65DA4BF58B85}" destId="{71326935-6D04-4199-8C2F-36F9A7FF2F16}" srcOrd="3" destOrd="0" presId="urn:microsoft.com/office/officeart/2018/5/layout/CenteredIconLabelDescriptionList"/>
    <dgm:cxn modelId="{20B8E6EA-0E76-4651-B420-34310F3CB081}" type="presParOf" srcId="{ECB27E38-CBA9-45CC-91EE-65DA4BF58B85}" destId="{EC68D0EC-DB48-43A3-B9DF-EE0BB5E3090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3864DF-C708-40CA-AB7B-A8CC6024C71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DC80904-54F8-409A-BF93-5FCFD5EFF846}">
      <dgm:prSet/>
      <dgm:spPr/>
      <dgm:t>
        <a:bodyPr/>
        <a:lstStyle/>
        <a:p>
          <a:pPr>
            <a:lnSpc>
              <a:spcPct val="100000"/>
            </a:lnSpc>
          </a:pPr>
          <a:r>
            <a:rPr lang="en-GB">
              <a:latin typeface="Corbel"/>
            </a:rPr>
            <a:t>Why Circular Maze?</a:t>
          </a:r>
          <a:endParaRPr lang="en-US">
            <a:latin typeface="Corbel"/>
          </a:endParaRPr>
        </a:p>
      </dgm:t>
    </dgm:pt>
    <dgm:pt modelId="{85D0E5FA-4633-4EEA-83A6-5C086D875081}" type="parTrans" cxnId="{A91D23DE-D79F-4CC0-94D0-39F63CE65E64}">
      <dgm:prSet/>
      <dgm:spPr/>
      <dgm:t>
        <a:bodyPr/>
        <a:lstStyle/>
        <a:p>
          <a:endParaRPr lang="en-US"/>
        </a:p>
      </dgm:t>
    </dgm:pt>
    <dgm:pt modelId="{31970C02-14DC-4DEE-B13F-D9850332A612}" type="sibTrans" cxnId="{A91D23DE-D79F-4CC0-94D0-39F63CE65E64}">
      <dgm:prSet/>
      <dgm:spPr/>
      <dgm:t>
        <a:bodyPr/>
        <a:lstStyle/>
        <a:p>
          <a:pPr>
            <a:lnSpc>
              <a:spcPct val="100000"/>
            </a:lnSpc>
          </a:pPr>
          <a:endParaRPr lang="en-US"/>
        </a:p>
      </dgm:t>
    </dgm:pt>
    <dgm:pt modelId="{DB6E6E51-FC03-4A4F-A2D3-5B354760BB45}">
      <dgm:prSet/>
      <dgm:spPr/>
      <dgm:t>
        <a:bodyPr/>
        <a:lstStyle/>
        <a:p>
          <a:pPr>
            <a:lnSpc>
              <a:spcPct val="100000"/>
            </a:lnSpc>
          </a:pPr>
          <a:r>
            <a:rPr lang="en-GB">
              <a:latin typeface="Corbel"/>
            </a:rPr>
            <a:t>Why Android Controller?</a:t>
          </a:r>
          <a:endParaRPr lang="en-US">
            <a:latin typeface="Corbel"/>
          </a:endParaRPr>
        </a:p>
      </dgm:t>
    </dgm:pt>
    <dgm:pt modelId="{E332FE5E-17E7-4BF6-85D4-62A6E39ED52C}" type="parTrans" cxnId="{8FD30A02-9A64-48BF-BC98-65D3D2F5A22C}">
      <dgm:prSet/>
      <dgm:spPr/>
      <dgm:t>
        <a:bodyPr/>
        <a:lstStyle/>
        <a:p>
          <a:endParaRPr lang="en-US"/>
        </a:p>
      </dgm:t>
    </dgm:pt>
    <dgm:pt modelId="{C5DFDEC2-44B2-4AD5-994A-4E29631EB6D9}" type="sibTrans" cxnId="{8FD30A02-9A64-48BF-BC98-65D3D2F5A22C}">
      <dgm:prSet/>
      <dgm:spPr/>
      <dgm:t>
        <a:bodyPr/>
        <a:lstStyle/>
        <a:p>
          <a:pPr>
            <a:lnSpc>
              <a:spcPct val="100000"/>
            </a:lnSpc>
          </a:pPr>
          <a:endParaRPr lang="en-US"/>
        </a:p>
      </dgm:t>
    </dgm:pt>
    <dgm:pt modelId="{964102B6-FA32-4375-8013-2B9369519D74}">
      <dgm:prSet/>
      <dgm:spPr/>
      <dgm:t>
        <a:bodyPr/>
        <a:lstStyle/>
        <a:p>
          <a:pPr>
            <a:lnSpc>
              <a:spcPct val="100000"/>
            </a:lnSpc>
          </a:pPr>
          <a:r>
            <a:rPr lang="en-GB">
              <a:latin typeface="Corbel" panose="020B0503020204020204"/>
            </a:rPr>
            <a:t>Why this type of Maze?</a:t>
          </a:r>
          <a:endParaRPr lang="en-US">
            <a:latin typeface="Corbel" panose="020B0503020204020204"/>
          </a:endParaRPr>
        </a:p>
      </dgm:t>
    </dgm:pt>
    <dgm:pt modelId="{90DBF549-EFD4-4695-A8D0-5C5226DB46D5}" type="parTrans" cxnId="{F193A80D-0994-43CA-9FA7-1F5621C6D84F}">
      <dgm:prSet/>
      <dgm:spPr/>
      <dgm:t>
        <a:bodyPr/>
        <a:lstStyle/>
        <a:p>
          <a:endParaRPr lang="en-US"/>
        </a:p>
      </dgm:t>
    </dgm:pt>
    <dgm:pt modelId="{4CB8ABBE-DE98-416C-89FB-D068465B1F93}" type="sibTrans" cxnId="{F193A80D-0994-43CA-9FA7-1F5621C6D84F}">
      <dgm:prSet/>
      <dgm:spPr/>
      <dgm:t>
        <a:bodyPr/>
        <a:lstStyle/>
        <a:p>
          <a:pPr>
            <a:lnSpc>
              <a:spcPct val="100000"/>
            </a:lnSpc>
          </a:pPr>
          <a:endParaRPr lang="en-US"/>
        </a:p>
      </dgm:t>
    </dgm:pt>
    <dgm:pt modelId="{B8D3878C-58F5-4905-ABC7-6A8E6E0A014B}">
      <dgm:prSet/>
      <dgm:spPr/>
      <dgm:t>
        <a:bodyPr/>
        <a:lstStyle/>
        <a:p>
          <a:pPr>
            <a:lnSpc>
              <a:spcPct val="100000"/>
            </a:lnSpc>
          </a:pPr>
          <a:r>
            <a:rPr lang="en-GB">
              <a:latin typeface="Corbel" panose="020B0503020204020204"/>
            </a:rPr>
            <a:t>Why Puzzles?</a:t>
          </a:r>
          <a:endParaRPr lang="en-US">
            <a:latin typeface="Corbel" panose="020B0503020204020204"/>
          </a:endParaRPr>
        </a:p>
      </dgm:t>
    </dgm:pt>
    <dgm:pt modelId="{2B9D01BA-C48B-4EE6-8F5C-02D95A94460D}" type="parTrans" cxnId="{1BE4500F-518B-418F-9CB2-D45A9A6A5517}">
      <dgm:prSet/>
      <dgm:spPr/>
      <dgm:t>
        <a:bodyPr/>
        <a:lstStyle/>
        <a:p>
          <a:endParaRPr lang="en-US"/>
        </a:p>
      </dgm:t>
    </dgm:pt>
    <dgm:pt modelId="{800D971C-7A04-4A9B-A787-0065F7041662}" type="sibTrans" cxnId="{1BE4500F-518B-418F-9CB2-D45A9A6A5517}">
      <dgm:prSet/>
      <dgm:spPr/>
      <dgm:t>
        <a:bodyPr/>
        <a:lstStyle/>
        <a:p>
          <a:endParaRPr lang="en-US"/>
        </a:p>
      </dgm:t>
    </dgm:pt>
    <dgm:pt modelId="{37CD56BC-4FEA-41B4-AD6B-56BCA79C2706}" type="pres">
      <dgm:prSet presAssocID="{A63864DF-C708-40CA-AB7B-A8CC6024C71C}" presName="root" presStyleCnt="0">
        <dgm:presLayoutVars>
          <dgm:dir/>
          <dgm:resizeHandles val="exact"/>
        </dgm:presLayoutVars>
      </dgm:prSet>
      <dgm:spPr/>
    </dgm:pt>
    <dgm:pt modelId="{0F33A9BC-078D-41AB-9807-9566E4F06F48}" type="pres">
      <dgm:prSet presAssocID="{A63864DF-C708-40CA-AB7B-A8CC6024C71C}" presName="container" presStyleCnt="0">
        <dgm:presLayoutVars>
          <dgm:dir/>
          <dgm:resizeHandles val="exact"/>
        </dgm:presLayoutVars>
      </dgm:prSet>
      <dgm:spPr/>
    </dgm:pt>
    <dgm:pt modelId="{11DC46A4-E323-4EC2-B780-95DF0768DB3D}" type="pres">
      <dgm:prSet presAssocID="{ADC80904-54F8-409A-BF93-5FCFD5EFF846}" presName="compNode" presStyleCnt="0"/>
      <dgm:spPr/>
    </dgm:pt>
    <dgm:pt modelId="{905BC4ED-08B3-4203-9A12-698219BA367F}" type="pres">
      <dgm:prSet presAssocID="{ADC80904-54F8-409A-BF93-5FCFD5EFF846}" presName="iconBgRect" presStyleLbl="bgShp" presStyleIdx="0" presStyleCnt="4"/>
      <dgm:spPr/>
    </dgm:pt>
    <dgm:pt modelId="{EE356DBA-4543-4FF5-8A8C-B90697F2722E}" type="pres">
      <dgm:prSet presAssocID="{ADC80904-54F8-409A-BF93-5FCFD5EFF84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24613D00-37BF-470A-A1F7-27F994AA3DDC}" type="pres">
      <dgm:prSet presAssocID="{ADC80904-54F8-409A-BF93-5FCFD5EFF846}" presName="spaceRect" presStyleCnt="0"/>
      <dgm:spPr/>
    </dgm:pt>
    <dgm:pt modelId="{3D93F161-3C85-47DF-80E8-36B73AC26AFF}" type="pres">
      <dgm:prSet presAssocID="{ADC80904-54F8-409A-BF93-5FCFD5EFF846}" presName="textRect" presStyleLbl="revTx" presStyleIdx="0" presStyleCnt="4">
        <dgm:presLayoutVars>
          <dgm:chMax val="1"/>
          <dgm:chPref val="1"/>
        </dgm:presLayoutVars>
      </dgm:prSet>
      <dgm:spPr/>
    </dgm:pt>
    <dgm:pt modelId="{0A8E4D2C-DACB-4151-9A72-F6FA21F08EC5}" type="pres">
      <dgm:prSet presAssocID="{31970C02-14DC-4DEE-B13F-D9850332A612}" presName="sibTrans" presStyleLbl="sibTrans2D1" presStyleIdx="0" presStyleCnt="0"/>
      <dgm:spPr/>
    </dgm:pt>
    <dgm:pt modelId="{277B1AD3-4886-44A6-BD6C-7D7F4843DAB4}" type="pres">
      <dgm:prSet presAssocID="{DB6E6E51-FC03-4A4F-A2D3-5B354760BB45}" presName="compNode" presStyleCnt="0"/>
      <dgm:spPr/>
    </dgm:pt>
    <dgm:pt modelId="{17BF9510-98AD-4A4D-8CB0-EAEB9142D0C0}" type="pres">
      <dgm:prSet presAssocID="{DB6E6E51-FC03-4A4F-A2D3-5B354760BB45}" presName="iconBgRect" presStyleLbl="bgShp" presStyleIdx="1" presStyleCnt="4"/>
      <dgm:spPr/>
    </dgm:pt>
    <dgm:pt modelId="{841583B9-1671-4356-B809-0A0ED1D5EC3A}" type="pres">
      <dgm:prSet presAssocID="{DB6E6E51-FC03-4A4F-A2D3-5B354760BB4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B"/>
        </a:ext>
      </dgm:extLst>
    </dgm:pt>
    <dgm:pt modelId="{F1F73665-B7C0-42F6-817E-0F77418DBF41}" type="pres">
      <dgm:prSet presAssocID="{DB6E6E51-FC03-4A4F-A2D3-5B354760BB45}" presName="spaceRect" presStyleCnt="0"/>
      <dgm:spPr/>
    </dgm:pt>
    <dgm:pt modelId="{811383FE-B61C-41B5-AD15-02DB3A862B52}" type="pres">
      <dgm:prSet presAssocID="{DB6E6E51-FC03-4A4F-A2D3-5B354760BB45}" presName="textRect" presStyleLbl="revTx" presStyleIdx="1" presStyleCnt="4">
        <dgm:presLayoutVars>
          <dgm:chMax val="1"/>
          <dgm:chPref val="1"/>
        </dgm:presLayoutVars>
      </dgm:prSet>
      <dgm:spPr/>
    </dgm:pt>
    <dgm:pt modelId="{DF49EB82-EDF4-4DEC-9C65-F398DCD65EAE}" type="pres">
      <dgm:prSet presAssocID="{C5DFDEC2-44B2-4AD5-994A-4E29631EB6D9}" presName="sibTrans" presStyleLbl="sibTrans2D1" presStyleIdx="0" presStyleCnt="0"/>
      <dgm:spPr/>
    </dgm:pt>
    <dgm:pt modelId="{7AE54EE7-E6E2-48AB-8D5A-B0E0A614612B}" type="pres">
      <dgm:prSet presAssocID="{964102B6-FA32-4375-8013-2B9369519D74}" presName="compNode" presStyleCnt="0"/>
      <dgm:spPr/>
    </dgm:pt>
    <dgm:pt modelId="{DDCFF4B0-E07E-40F3-ABDC-4A692FB3484B}" type="pres">
      <dgm:prSet presAssocID="{964102B6-FA32-4375-8013-2B9369519D74}" presName="iconBgRect" presStyleLbl="bgShp" presStyleIdx="2" presStyleCnt="4"/>
      <dgm:spPr/>
    </dgm:pt>
    <dgm:pt modelId="{7346DB8A-F035-4FEB-9AB4-A6BFB80007AB}" type="pres">
      <dgm:prSet presAssocID="{964102B6-FA32-4375-8013-2B9369519D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3AB9D913-F1E5-4341-8C3E-CDF357B14600}" type="pres">
      <dgm:prSet presAssocID="{964102B6-FA32-4375-8013-2B9369519D74}" presName="spaceRect" presStyleCnt="0"/>
      <dgm:spPr/>
    </dgm:pt>
    <dgm:pt modelId="{B1BFEE8A-9F23-485B-AF22-DFACAC4637A6}" type="pres">
      <dgm:prSet presAssocID="{964102B6-FA32-4375-8013-2B9369519D74}" presName="textRect" presStyleLbl="revTx" presStyleIdx="2" presStyleCnt="4">
        <dgm:presLayoutVars>
          <dgm:chMax val="1"/>
          <dgm:chPref val="1"/>
        </dgm:presLayoutVars>
      </dgm:prSet>
      <dgm:spPr/>
    </dgm:pt>
    <dgm:pt modelId="{29A67974-6F3D-4999-83F7-94540743C76E}" type="pres">
      <dgm:prSet presAssocID="{4CB8ABBE-DE98-416C-89FB-D068465B1F93}" presName="sibTrans" presStyleLbl="sibTrans2D1" presStyleIdx="0" presStyleCnt="0"/>
      <dgm:spPr/>
    </dgm:pt>
    <dgm:pt modelId="{5827FD2C-9EE0-43FC-AD3D-DA876E50B291}" type="pres">
      <dgm:prSet presAssocID="{B8D3878C-58F5-4905-ABC7-6A8E6E0A014B}" presName="compNode" presStyleCnt="0"/>
      <dgm:spPr/>
    </dgm:pt>
    <dgm:pt modelId="{089A2BC8-2E07-4DF9-BD88-12DC812C1684}" type="pres">
      <dgm:prSet presAssocID="{B8D3878C-58F5-4905-ABC7-6A8E6E0A014B}" presName="iconBgRect" presStyleLbl="bgShp" presStyleIdx="3" presStyleCnt="4"/>
      <dgm:spPr/>
    </dgm:pt>
    <dgm:pt modelId="{8712C029-20F5-41A8-AC4C-2CE5417B35F7}" type="pres">
      <dgm:prSet presAssocID="{B8D3878C-58F5-4905-ABC7-6A8E6E0A01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yrannosaurus Rex"/>
        </a:ext>
      </dgm:extLst>
    </dgm:pt>
    <dgm:pt modelId="{EAAFE5BF-58B9-4ED2-8035-2565E2678709}" type="pres">
      <dgm:prSet presAssocID="{B8D3878C-58F5-4905-ABC7-6A8E6E0A014B}" presName="spaceRect" presStyleCnt="0"/>
      <dgm:spPr/>
    </dgm:pt>
    <dgm:pt modelId="{0C08899A-2768-4DD0-9F4F-C94E390437FF}" type="pres">
      <dgm:prSet presAssocID="{B8D3878C-58F5-4905-ABC7-6A8E6E0A014B}" presName="textRect" presStyleLbl="revTx" presStyleIdx="3" presStyleCnt="4">
        <dgm:presLayoutVars>
          <dgm:chMax val="1"/>
          <dgm:chPref val="1"/>
        </dgm:presLayoutVars>
      </dgm:prSet>
      <dgm:spPr/>
    </dgm:pt>
  </dgm:ptLst>
  <dgm:cxnLst>
    <dgm:cxn modelId="{8FD30A02-9A64-48BF-BC98-65D3D2F5A22C}" srcId="{A63864DF-C708-40CA-AB7B-A8CC6024C71C}" destId="{DB6E6E51-FC03-4A4F-A2D3-5B354760BB45}" srcOrd="1" destOrd="0" parTransId="{E332FE5E-17E7-4BF6-85D4-62A6E39ED52C}" sibTransId="{C5DFDEC2-44B2-4AD5-994A-4E29631EB6D9}"/>
    <dgm:cxn modelId="{ED51F80A-A439-42DC-B71F-3A110742BD09}" type="presOf" srcId="{C5DFDEC2-44B2-4AD5-994A-4E29631EB6D9}" destId="{DF49EB82-EDF4-4DEC-9C65-F398DCD65EAE}" srcOrd="0" destOrd="0" presId="urn:microsoft.com/office/officeart/2018/2/layout/IconCircleList"/>
    <dgm:cxn modelId="{F193A80D-0994-43CA-9FA7-1F5621C6D84F}" srcId="{A63864DF-C708-40CA-AB7B-A8CC6024C71C}" destId="{964102B6-FA32-4375-8013-2B9369519D74}" srcOrd="2" destOrd="0" parTransId="{90DBF549-EFD4-4695-A8D0-5C5226DB46D5}" sibTransId="{4CB8ABBE-DE98-416C-89FB-D068465B1F93}"/>
    <dgm:cxn modelId="{1BE4500F-518B-418F-9CB2-D45A9A6A5517}" srcId="{A63864DF-C708-40CA-AB7B-A8CC6024C71C}" destId="{B8D3878C-58F5-4905-ABC7-6A8E6E0A014B}" srcOrd="3" destOrd="0" parTransId="{2B9D01BA-C48B-4EE6-8F5C-02D95A94460D}" sibTransId="{800D971C-7A04-4A9B-A787-0065F7041662}"/>
    <dgm:cxn modelId="{9CB19A48-33F7-4088-B4E9-62E67607BD74}" type="presOf" srcId="{964102B6-FA32-4375-8013-2B9369519D74}" destId="{B1BFEE8A-9F23-485B-AF22-DFACAC4637A6}" srcOrd="0" destOrd="0" presId="urn:microsoft.com/office/officeart/2018/2/layout/IconCircleList"/>
    <dgm:cxn modelId="{D0EB6D6A-B7E1-4A52-8D5E-D56519C6EDF7}" type="presOf" srcId="{31970C02-14DC-4DEE-B13F-D9850332A612}" destId="{0A8E4D2C-DACB-4151-9A72-F6FA21F08EC5}" srcOrd="0" destOrd="0" presId="urn:microsoft.com/office/officeart/2018/2/layout/IconCircleList"/>
    <dgm:cxn modelId="{9815C155-ADD6-4CC4-A05E-076AA858A9E5}" type="presOf" srcId="{B8D3878C-58F5-4905-ABC7-6A8E6E0A014B}" destId="{0C08899A-2768-4DD0-9F4F-C94E390437FF}" srcOrd="0" destOrd="0" presId="urn:microsoft.com/office/officeart/2018/2/layout/IconCircleList"/>
    <dgm:cxn modelId="{DDA7BA7C-71F3-4E89-BDB6-4AC2FF6B98EB}" type="presOf" srcId="{A63864DF-C708-40CA-AB7B-A8CC6024C71C}" destId="{37CD56BC-4FEA-41B4-AD6B-56BCA79C2706}" srcOrd="0" destOrd="0" presId="urn:microsoft.com/office/officeart/2018/2/layout/IconCircleList"/>
    <dgm:cxn modelId="{7B6BEC90-86F7-43D2-96B4-55E9BCDFBADE}" type="presOf" srcId="{DB6E6E51-FC03-4A4F-A2D3-5B354760BB45}" destId="{811383FE-B61C-41B5-AD15-02DB3A862B52}" srcOrd="0" destOrd="0" presId="urn:microsoft.com/office/officeart/2018/2/layout/IconCircleList"/>
    <dgm:cxn modelId="{5884BEA1-B228-4427-B5E9-6234EC632355}" type="presOf" srcId="{ADC80904-54F8-409A-BF93-5FCFD5EFF846}" destId="{3D93F161-3C85-47DF-80E8-36B73AC26AFF}" srcOrd="0" destOrd="0" presId="urn:microsoft.com/office/officeart/2018/2/layout/IconCircleList"/>
    <dgm:cxn modelId="{169B63A9-8F5B-4402-816B-C48158CDB0CA}" type="presOf" srcId="{4CB8ABBE-DE98-416C-89FB-D068465B1F93}" destId="{29A67974-6F3D-4999-83F7-94540743C76E}" srcOrd="0" destOrd="0" presId="urn:microsoft.com/office/officeart/2018/2/layout/IconCircleList"/>
    <dgm:cxn modelId="{A91D23DE-D79F-4CC0-94D0-39F63CE65E64}" srcId="{A63864DF-C708-40CA-AB7B-A8CC6024C71C}" destId="{ADC80904-54F8-409A-BF93-5FCFD5EFF846}" srcOrd="0" destOrd="0" parTransId="{85D0E5FA-4633-4EEA-83A6-5C086D875081}" sibTransId="{31970C02-14DC-4DEE-B13F-D9850332A612}"/>
    <dgm:cxn modelId="{8F4EB455-3CD6-486F-988C-D19B93025518}" type="presParOf" srcId="{37CD56BC-4FEA-41B4-AD6B-56BCA79C2706}" destId="{0F33A9BC-078D-41AB-9807-9566E4F06F48}" srcOrd="0" destOrd="0" presId="urn:microsoft.com/office/officeart/2018/2/layout/IconCircleList"/>
    <dgm:cxn modelId="{8651098D-4053-4124-9446-E5398D63C3AF}" type="presParOf" srcId="{0F33A9BC-078D-41AB-9807-9566E4F06F48}" destId="{11DC46A4-E323-4EC2-B780-95DF0768DB3D}" srcOrd="0" destOrd="0" presId="urn:microsoft.com/office/officeart/2018/2/layout/IconCircleList"/>
    <dgm:cxn modelId="{FF30074C-2A64-48CB-9480-CFB225FD28B8}" type="presParOf" srcId="{11DC46A4-E323-4EC2-B780-95DF0768DB3D}" destId="{905BC4ED-08B3-4203-9A12-698219BA367F}" srcOrd="0" destOrd="0" presId="urn:microsoft.com/office/officeart/2018/2/layout/IconCircleList"/>
    <dgm:cxn modelId="{AD826302-6220-423C-8859-7A8AA22CA9CB}" type="presParOf" srcId="{11DC46A4-E323-4EC2-B780-95DF0768DB3D}" destId="{EE356DBA-4543-4FF5-8A8C-B90697F2722E}" srcOrd="1" destOrd="0" presId="urn:microsoft.com/office/officeart/2018/2/layout/IconCircleList"/>
    <dgm:cxn modelId="{C2FF4A37-160B-4675-919E-1FD85407FEE7}" type="presParOf" srcId="{11DC46A4-E323-4EC2-B780-95DF0768DB3D}" destId="{24613D00-37BF-470A-A1F7-27F994AA3DDC}" srcOrd="2" destOrd="0" presId="urn:microsoft.com/office/officeart/2018/2/layout/IconCircleList"/>
    <dgm:cxn modelId="{DB2E529A-375B-4A7C-B29D-CFA452147EFE}" type="presParOf" srcId="{11DC46A4-E323-4EC2-B780-95DF0768DB3D}" destId="{3D93F161-3C85-47DF-80E8-36B73AC26AFF}" srcOrd="3" destOrd="0" presId="urn:microsoft.com/office/officeart/2018/2/layout/IconCircleList"/>
    <dgm:cxn modelId="{A688E32C-DFEA-4BC3-8CB4-16B2E8450993}" type="presParOf" srcId="{0F33A9BC-078D-41AB-9807-9566E4F06F48}" destId="{0A8E4D2C-DACB-4151-9A72-F6FA21F08EC5}" srcOrd="1" destOrd="0" presId="urn:microsoft.com/office/officeart/2018/2/layout/IconCircleList"/>
    <dgm:cxn modelId="{73E52EDA-3ACC-419F-B478-AAEB7B4C89CE}" type="presParOf" srcId="{0F33A9BC-078D-41AB-9807-9566E4F06F48}" destId="{277B1AD3-4886-44A6-BD6C-7D7F4843DAB4}" srcOrd="2" destOrd="0" presId="urn:microsoft.com/office/officeart/2018/2/layout/IconCircleList"/>
    <dgm:cxn modelId="{12A9B8EE-2098-4C97-A5B3-09713FBCB803}" type="presParOf" srcId="{277B1AD3-4886-44A6-BD6C-7D7F4843DAB4}" destId="{17BF9510-98AD-4A4D-8CB0-EAEB9142D0C0}" srcOrd="0" destOrd="0" presId="urn:microsoft.com/office/officeart/2018/2/layout/IconCircleList"/>
    <dgm:cxn modelId="{56EAC90F-1176-4438-8006-A57D01F180A6}" type="presParOf" srcId="{277B1AD3-4886-44A6-BD6C-7D7F4843DAB4}" destId="{841583B9-1671-4356-B809-0A0ED1D5EC3A}" srcOrd="1" destOrd="0" presId="urn:microsoft.com/office/officeart/2018/2/layout/IconCircleList"/>
    <dgm:cxn modelId="{DC0D3E40-4555-4DAA-BC51-86B33DC90C39}" type="presParOf" srcId="{277B1AD3-4886-44A6-BD6C-7D7F4843DAB4}" destId="{F1F73665-B7C0-42F6-817E-0F77418DBF41}" srcOrd="2" destOrd="0" presId="urn:microsoft.com/office/officeart/2018/2/layout/IconCircleList"/>
    <dgm:cxn modelId="{C6DBA94E-B225-43DA-B963-480100316FEC}" type="presParOf" srcId="{277B1AD3-4886-44A6-BD6C-7D7F4843DAB4}" destId="{811383FE-B61C-41B5-AD15-02DB3A862B52}" srcOrd="3" destOrd="0" presId="urn:microsoft.com/office/officeart/2018/2/layout/IconCircleList"/>
    <dgm:cxn modelId="{D4D35DB2-D3CC-4DC4-9E2A-BED39992A917}" type="presParOf" srcId="{0F33A9BC-078D-41AB-9807-9566E4F06F48}" destId="{DF49EB82-EDF4-4DEC-9C65-F398DCD65EAE}" srcOrd="3" destOrd="0" presId="urn:microsoft.com/office/officeart/2018/2/layout/IconCircleList"/>
    <dgm:cxn modelId="{8A8AF31A-6FD1-4FE9-A8DF-41C91D419D4B}" type="presParOf" srcId="{0F33A9BC-078D-41AB-9807-9566E4F06F48}" destId="{7AE54EE7-E6E2-48AB-8D5A-B0E0A614612B}" srcOrd="4" destOrd="0" presId="urn:microsoft.com/office/officeart/2018/2/layout/IconCircleList"/>
    <dgm:cxn modelId="{A5B40C3C-BF8F-4B58-95FA-A73C5AEF5B10}" type="presParOf" srcId="{7AE54EE7-E6E2-48AB-8D5A-B0E0A614612B}" destId="{DDCFF4B0-E07E-40F3-ABDC-4A692FB3484B}" srcOrd="0" destOrd="0" presId="urn:microsoft.com/office/officeart/2018/2/layout/IconCircleList"/>
    <dgm:cxn modelId="{AB2FC2DD-27D9-4A97-ADA0-40ED77781CD8}" type="presParOf" srcId="{7AE54EE7-E6E2-48AB-8D5A-B0E0A614612B}" destId="{7346DB8A-F035-4FEB-9AB4-A6BFB80007AB}" srcOrd="1" destOrd="0" presId="urn:microsoft.com/office/officeart/2018/2/layout/IconCircleList"/>
    <dgm:cxn modelId="{CFDD646B-2C38-49A7-9607-560A8173FB57}" type="presParOf" srcId="{7AE54EE7-E6E2-48AB-8D5A-B0E0A614612B}" destId="{3AB9D913-F1E5-4341-8C3E-CDF357B14600}" srcOrd="2" destOrd="0" presId="urn:microsoft.com/office/officeart/2018/2/layout/IconCircleList"/>
    <dgm:cxn modelId="{CF5DE170-D119-4D7A-8AA8-213A72DF7987}" type="presParOf" srcId="{7AE54EE7-E6E2-48AB-8D5A-B0E0A614612B}" destId="{B1BFEE8A-9F23-485B-AF22-DFACAC4637A6}" srcOrd="3" destOrd="0" presId="urn:microsoft.com/office/officeart/2018/2/layout/IconCircleList"/>
    <dgm:cxn modelId="{F5CB5024-6B0F-41C8-B466-34711F49AD6C}" type="presParOf" srcId="{0F33A9BC-078D-41AB-9807-9566E4F06F48}" destId="{29A67974-6F3D-4999-83F7-94540743C76E}" srcOrd="5" destOrd="0" presId="urn:microsoft.com/office/officeart/2018/2/layout/IconCircleList"/>
    <dgm:cxn modelId="{3D4B037A-9C0A-4A3E-8AD1-2059A3F5FC81}" type="presParOf" srcId="{0F33A9BC-078D-41AB-9807-9566E4F06F48}" destId="{5827FD2C-9EE0-43FC-AD3D-DA876E50B291}" srcOrd="6" destOrd="0" presId="urn:microsoft.com/office/officeart/2018/2/layout/IconCircleList"/>
    <dgm:cxn modelId="{FBA726CD-3316-47A5-91DA-1750CEBA0163}" type="presParOf" srcId="{5827FD2C-9EE0-43FC-AD3D-DA876E50B291}" destId="{089A2BC8-2E07-4DF9-BD88-12DC812C1684}" srcOrd="0" destOrd="0" presId="urn:microsoft.com/office/officeart/2018/2/layout/IconCircleList"/>
    <dgm:cxn modelId="{882AC4F4-8876-4071-91BA-D5B1AAFD2850}" type="presParOf" srcId="{5827FD2C-9EE0-43FC-AD3D-DA876E50B291}" destId="{8712C029-20F5-41A8-AC4C-2CE5417B35F7}" srcOrd="1" destOrd="0" presId="urn:microsoft.com/office/officeart/2018/2/layout/IconCircleList"/>
    <dgm:cxn modelId="{B2627E63-B33A-4547-B47C-2288FDBB0421}" type="presParOf" srcId="{5827FD2C-9EE0-43FC-AD3D-DA876E50B291}" destId="{EAAFE5BF-58B9-4ED2-8035-2565E2678709}" srcOrd="2" destOrd="0" presId="urn:microsoft.com/office/officeart/2018/2/layout/IconCircleList"/>
    <dgm:cxn modelId="{6048ECCE-94B6-4973-8393-A002E1377C66}" type="presParOf" srcId="{5827FD2C-9EE0-43FC-AD3D-DA876E50B291}" destId="{0C08899A-2768-4DD0-9F4F-C94E390437F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F7D6DF-75D3-4E57-9708-BC44A5F6CA5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6AB856B-9305-4B58-B5DF-EF4503BD6BA7}">
      <dgm:prSet/>
      <dgm:spPr/>
      <dgm:t>
        <a:bodyPr/>
        <a:lstStyle/>
        <a:p>
          <a:pPr>
            <a:lnSpc>
              <a:spcPct val="100000"/>
            </a:lnSpc>
            <a:defRPr cap="all"/>
          </a:pPr>
          <a:r>
            <a:rPr lang="en-GB"/>
            <a:t>Object Orientated Programming</a:t>
          </a:r>
          <a:endParaRPr lang="en-US"/>
        </a:p>
      </dgm:t>
    </dgm:pt>
    <dgm:pt modelId="{1C63FFAE-52F9-4405-AE05-7AF92624FCC1}" type="parTrans" cxnId="{E5AA3CE3-97B9-42AF-B9E5-9DB72C5A4E15}">
      <dgm:prSet/>
      <dgm:spPr/>
      <dgm:t>
        <a:bodyPr/>
        <a:lstStyle/>
        <a:p>
          <a:endParaRPr lang="en-US"/>
        </a:p>
      </dgm:t>
    </dgm:pt>
    <dgm:pt modelId="{A81BF80C-BA4B-48CF-AA75-CBAE31C9CA30}" type="sibTrans" cxnId="{E5AA3CE3-97B9-42AF-B9E5-9DB72C5A4E15}">
      <dgm:prSet/>
      <dgm:spPr/>
      <dgm:t>
        <a:bodyPr/>
        <a:lstStyle/>
        <a:p>
          <a:endParaRPr lang="en-US"/>
        </a:p>
      </dgm:t>
    </dgm:pt>
    <dgm:pt modelId="{92A59714-F928-4716-89F4-2ADF9AD5F499}">
      <dgm:prSet/>
      <dgm:spPr/>
      <dgm:t>
        <a:bodyPr/>
        <a:lstStyle/>
        <a:p>
          <a:pPr>
            <a:lnSpc>
              <a:spcPct val="100000"/>
            </a:lnSpc>
            <a:defRPr cap="all"/>
          </a:pPr>
          <a:r>
            <a:rPr lang="en-GB"/>
            <a:t>SFML</a:t>
          </a:r>
          <a:endParaRPr lang="en-US"/>
        </a:p>
      </dgm:t>
    </dgm:pt>
    <dgm:pt modelId="{E13B955F-2142-467D-B2A9-FB31E59D4CA4}" type="parTrans" cxnId="{1285886D-D40C-49B4-A2DC-F11D32EC2164}">
      <dgm:prSet/>
      <dgm:spPr/>
      <dgm:t>
        <a:bodyPr/>
        <a:lstStyle/>
        <a:p>
          <a:endParaRPr lang="en-US"/>
        </a:p>
      </dgm:t>
    </dgm:pt>
    <dgm:pt modelId="{B6D8795F-7F40-41CA-8557-531FD6C046FB}" type="sibTrans" cxnId="{1285886D-D40C-49B4-A2DC-F11D32EC2164}">
      <dgm:prSet/>
      <dgm:spPr/>
      <dgm:t>
        <a:bodyPr/>
        <a:lstStyle/>
        <a:p>
          <a:endParaRPr lang="en-US"/>
        </a:p>
      </dgm:t>
    </dgm:pt>
    <dgm:pt modelId="{A3E3BC32-ED7C-49B7-8A85-9F747D15F3CF}">
      <dgm:prSet/>
      <dgm:spPr/>
      <dgm:t>
        <a:bodyPr/>
        <a:lstStyle/>
        <a:p>
          <a:pPr>
            <a:lnSpc>
              <a:spcPct val="100000"/>
            </a:lnSpc>
            <a:defRPr cap="all"/>
          </a:pPr>
          <a:r>
            <a:rPr lang="en-GB"/>
            <a:t>Android</a:t>
          </a:r>
          <a:endParaRPr lang="en-US"/>
        </a:p>
      </dgm:t>
    </dgm:pt>
    <dgm:pt modelId="{E4B9334C-0ABC-4730-B843-65892470BE2D}" type="parTrans" cxnId="{EF8AF2F2-CEB0-4C25-B7CE-F56B041E6083}">
      <dgm:prSet/>
      <dgm:spPr/>
      <dgm:t>
        <a:bodyPr/>
        <a:lstStyle/>
        <a:p>
          <a:endParaRPr lang="en-US"/>
        </a:p>
      </dgm:t>
    </dgm:pt>
    <dgm:pt modelId="{57307916-BA63-454A-8C5E-BCD3A9936610}" type="sibTrans" cxnId="{EF8AF2F2-CEB0-4C25-B7CE-F56B041E6083}">
      <dgm:prSet/>
      <dgm:spPr/>
      <dgm:t>
        <a:bodyPr/>
        <a:lstStyle/>
        <a:p>
          <a:endParaRPr lang="en-US"/>
        </a:p>
      </dgm:t>
    </dgm:pt>
    <dgm:pt modelId="{C3EFBE2B-1FA8-47FC-9B21-B4B508A0BD84}">
      <dgm:prSet/>
      <dgm:spPr/>
      <dgm:t>
        <a:bodyPr/>
        <a:lstStyle/>
        <a:p>
          <a:pPr>
            <a:lnSpc>
              <a:spcPct val="100000"/>
            </a:lnSpc>
            <a:defRPr cap="all"/>
          </a:pPr>
          <a:r>
            <a:rPr lang="en-GB"/>
            <a:t>Sensors</a:t>
          </a:r>
          <a:endParaRPr lang="en-US"/>
        </a:p>
      </dgm:t>
    </dgm:pt>
    <dgm:pt modelId="{4C454BD2-7F18-4D59-8B50-913DB055AA96}" type="parTrans" cxnId="{0B88E12D-397B-49DD-9276-96650B65BFB7}">
      <dgm:prSet/>
      <dgm:spPr/>
      <dgm:t>
        <a:bodyPr/>
        <a:lstStyle/>
        <a:p>
          <a:endParaRPr lang="en-US"/>
        </a:p>
      </dgm:t>
    </dgm:pt>
    <dgm:pt modelId="{4BFDCDE9-6D13-4078-BC7C-BE925215DAB1}" type="sibTrans" cxnId="{0B88E12D-397B-49DD-9276-96650B65BFB7}">
      <dgm:prSet/>
      <dgm:spPr/>
      <dgm:t>
        <a:bodyPr/>
        <a:lstStyle/>
        <a:p>
          <a:endParaRPr lang="en-US"/>
        </a:p>
      </dgm:t>
    </dgm:pt>
    <dgm:pt modelId="{04C13BE7-BAD0-4B5E-8CC3-E2E8F2EE0FBD}" type="pres">
      <dgm:prSet presAssocID="{1DF7D6DF-75D3-4E57-9708-BC44A5F6CA54}" presName="root" presStyleCnt="0">
        <dgm:presLayoutVars>
          <dgm:dir/>
          <dgm:resizeHandles val="exact"/>
        </dgm:presLayoutVars>
      </dgm:prSet>
      <dgm:spPr/>
    </dgm:pt>
    <dgm:pt modelId="{EB65EB40-BE1C-42C4-A608-427DAA5C0113}" type="pres">
      <dgm:prSet presAssocID="{C6AB856B-9305-4B58-B5DF-EF4503BD6BA7}" presName="compNode" presStyleCnt="0"/>
      <dgm:spPr/>
    </dgm:pt>
    <dgm:pt modelId="{5D015C62-E738-4B01-A81E-81BA9FE1A1CA}" type="pres">
      <dgm:prSet presAssocID="{C6AB856B-9305-4B58-B5DF-EF4503BD6BA7}" presName="iconBgRect" presStyleLbl="bgShp" presStyleIdx="0" presStyleCnt="4"/>
      <dgm:spPr>
        <a:prstGeom prst="round2DiagRect">
          <a:avLst>
            <a:gd name="adj1" fmla="val 29727"/>
            <a:gd name="adj2" fmla="val 0"/>
          </a:avLst>
        </a:prstGeom>
      </dgm:spPr>
    </dgm:pt>
    <dgm:pt modelId="{7D611CB5-035F-4C8E-8768-D219C2611DB8}" type="pres">
      <dgm:prSet presAssocID="{C6AB856B-9305-4B58-B5DF-EF4503BD6B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B7E7324C-AB07-4010-914E-357C453FFD73}" type="pres">
      <dgm:prSet presAssocID="{C6AB856B-9305-4B58-B5DF-EF4503BD6BA7}" presName="spaceRect" presStyleCnt="0"/>
      <dgm:spPr/>
    </dgm:pt>
    <dgm:pt modelId="{172DB0DD-55F0-4759-A58A-FD5FF5D6FC82}" type="pres">
      <dgm:prSet presAssocID="{C6AB856B-9305-4B58-B5DF-EF4503BD6BA7}" presName="textRect" presStyleLbl="revTx" presStyleIdx="0" presStyleCnt="4">
        <dgm:presLayoutVars>
          <dgm:chMax val="1"/>
          <dgm:chPref val="1"/>
        </dgm:presLayoutVars>
      </dgm:prSet>
      <dgm:spPr/>
    </dgm:pt>
    <dgm:pt modelId="{73335C2A-655A-4442-9D59-5F3BA42F02C2}" type="pres">
      <dgm:prSet presAssocID="{A81BF80C-BA4B-48CF-AA75-CBAE31C9CA30}" presName="sibTrans" presStyleCnt="0"/>
      <dgm:spPr/>
    </dgm:pt>
    <dgm:pt modelId="{A8950044-4724-4295-8C8A-E71C7578AC28}" type="pres">
      <dgm:prSet presAssocID="{92A59714-F928-4716-89F4-2ADF9AD5F499}" presName="compNode" presStyleCnt="0"/>
      <dgm:spPr/>
    </dgm:pt>
    <dgm:pt modelId="{E206987E-DC79-4884-B031-15D01BAA0402}" type="pres">
      <dgm:prSet presAssocID="{92A59714-F928-4716-89F4-2ADF9AD5F499}" presName="iconBgRect" presStyleLbl="bgShp" presStyleIdx="1" presStyleCnt="4"/>
      <dgm:spPr>
        <a:prstGeom prst="round2DiagRect">
          <a:avLst>
            <a:gd name="adj1" fmla="val 29727"/>
            <a:gd name="adj2" fmla="val 0"/>
          </a:avLst>
        </a:prstGeom>
      </dgm:spPr>
    </dgm:pt>
    <dgm:pt modelId="{C213C0C7-8A84-49B9-9440-7C6628CF78F8}" type="pres">
      <dgm:prSet presAssocID="{92A59714-F928-4716-89F4-2ADF9AD5F4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nd Chime"/>
        </a:ext>
      </dgm:extLst>
    </dgm:pt>
    <dgm:pt modelId="{3A2BDDA2-B963-485B-AF7D-8CB857C3667F}" type="pres">
      <dgm:prSet presAssocID="{92A59714-F928-4716-89F4-2ADF9AD5F499}" presName="spaceRect" presStyleCnt="0"/>
      <dgm:spPr/>
    </dgm:pt>
    <dgm:pt modelId="{E94E097F-1A13-4F39-96DB-A0C1E3B9279D}" type="pres">
      <dgm:prSet presAssocID="{92A59714-F928-4716-89F4-2ADF9AD5F499}" presName="textRect" presStyleLbl="revTx" presStyleIdx="1" presStyleCnt="4">
        <dgm:presLayoutVars>
          <dgm:chMax val="1"/>
          <dgm:chPref val="1"/>
        </dgm:presLayoutVars>
      </dgm:prSet>
      <dgm:spPr/>
    </dgm:pt>
    <dgm:pt modelId="{C338AD2E-B36E-4898-A504-DC09CCFE08FA}" type="pres">
      <dgm:prSet presAssocID="{B6D8795F-7F40-41CA-8557-531FD6C046FB}" presName="sibTrans" presStyleCnt="0"/>
      <dgm:spPr/>
    </dgm:pt>
    <dgm:pt modelId="{8C69A89E-B01B-4E63-B109-0243D2ED885F}" type="pres">
      <dgm:prSet presAssocID="{A3E3BC32-ED7C-49B7-8A85-9F747D15F3CF}" presName="compNode" presStyleCnt="0"/>
      <dgm:spPr/>
    </dgm:pt>
    <dgm:pt modelId="{1E8595D3-352D-4004-89BA-9D5057363620}" type="pres">
      <dgm:prSet presAssocID="{A3E3BC32-ED7C-49B7-8A85-9F747D15F3CF}" presName="iconBgRect" presStyleLbl="bgShp" presStyleIdx="2" presStyleCnt="4"/>
      <dgm:spPr>
        <a:prstGeom prst="round2DiagRect">
          <a:avLst>
            <a:gd name="adj1" fmla="val 29727"/>
            <a:gd name="adj2" fmla="val 0"/>
          </a:avLst>
        </a:prstGeom>
      </dgm:spPr>
    </dgm:pt>
    <dgm:pt modelId="{4E6F66FB-5CF4-445E-9E0C-DE29B72CABD9}" type="pres">
      <dgm:prSet presAssocID="{A3E3BC32-ED7C-49B7-8A85-9F747D15F3C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E9E06AF4-624E-471A-80B9-4CC1FCE40883}" type="pres">
      <dgm:prSet presAssocID="{A3E3BC32-ED7C-49B7-8A85-9F747D15F3CF}" presName="spaceRect" presStyleCnt="0"/>
      <dgm:spPr/>
    </dgm:pt>
    <dgm:pt modelId="{A30A6FB1-42C3-4BE5-A2A8-F674409EBD53}" type="pres">
      <dgm:prSet presAssocID="{A3E3BC32-ED7C-49B7-8A85-9F747D15F3CF}" presName="textRect" presStyleLbl="revTx" presStyleIdx="2" presStyleCnt="4">
        <dgm:presLayoutVars>
          <dgm:chMax val="1"/>
          <dgm:chPref val="1"/>
        </dgm:presLayoutVars>
      </dgm:prSet>
      <dgm:spPr/>
    </dgm:pt>
    <dgm:pt modelId="{9187336C-DC4A-43F4-A7E2-F424163FB1DD}" type="pres">
      <dgm:prSet presAssocID="{57307916-BA63-454A-8C5E-BCD3A9936610}" presName="sibTrans" presStyleCnt="0"/>
      <dgm:spPr/>
    </dgm:pt>
    <dgm:pt modelId="{F14163F7-08AC-4636-BC6B-44BCCC397B01}" type="pres">
      <dgm:prSet presAssocID="{C3EFBE2B-1FA8-47FC-9B21-B4B508A0BD84}" presName="compNode" presStyleCnt="0"/>
      <dgm:spPr/>
    </dgm:pt>
    <dgm:pt modelId="{D1EC8613-7DB0-4F48-92CE-5160254D5A07}" type="pres">
      <dgm:prSet presAssocID="{C3EFBE2B-1FA8-47FC-9B21-B4B508A0BD84}" presName="iconBgRect" presStyleLbl="bgShp" presStyleIdx="3" presStyleCnt="4"/>
      <dgm:spPr>
        <a:prstGeom prst="round2DiagRect">
          <a:avLst>
            <a:gd name="adj1" fmla="val 29727"/>
            <a:gd name="adj2" fmla="val 0"/>
          </a:avLst>
        </a:prstGeom>
      </dgm:spPr>
    </dgm:pt>
    <dgm:pt modelId="{D563F6A1-98D5-4F33-952D-836673AA7ED5}" type="pres">
      <dgm:prSet presAssocID="{C3EFBE2B-1FA8-47FC-9B21-B4B508A0BD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3B2350BE-8504-498C-BB49-EB71E344DA0C}" type="pres">
      <dgm:prSet presAssocID="{C3EFBE2B-1FA8-47FC-9B21-B4B508A0BD84}" presName="spaceRect" presStyleCnt="0"/>
      <dgm:spPr/>
    </dgm:pt>
    <dgm:pt modelId="{AEB101AD-A557-41B3-952C-3DE50C50FF27}" type="pres">
      <dgm:prSet presAssocID="{C3EFBE2B-1FA8-47FC-9B21-B4B508A0BD84}" presName="textRect" presStyleLbl="revTx" presStyleIdx="3" presStyleCnt="4">
        <dgm:presLayoutVars>
          <dgm:chMax val="1"/>
          <dgm:chPref val="1"/>
        </dgm:presLayoutVars>
      </dgm:prSet>
      <dgm:spPr/>
    </dgm:pt>
  </dgm:ptLst>
  <dgm:cxnLst>
    <dgm:cxn modelId="{6F89F108-CBCB-4A48-AB02-620F44979BFD}" type="presOf" srcId="{92A59714-F928-4716-89F4-2ADF9AD5F499}" destId="{E94E097F-1A13-4F39-96DB-A0C1E3B9279D}" srcOrd="0" destOrd="0" presId="urn:microsoft.com/office/officeart/2018/5/layout/IconLeafLabelList"/>
    <dgm:cxn modelId="{85662624-C46E-4D7A-AB3F-DD4C851781FE}" type="presOf" srcId="{A3E3BC32-ED7C-49B7-8A85-9F747D15F3CF}" destId="{A30A6FB1-42C3-4BE5-A2A8-F674409EBD53}" srcOrd="0" destOrd="0" presId="urn:microsoft.com/office/officeart/2018/5/layout/IconLeafLabelList"/>
    <dgm:cxn modelId="{0B88E12D-397B-49DD-9276-96650B65BFB7}" srcId="{1DF7D6DF-75D3-4E57-9708-BC44A5F6CA54}" destId="{C3EFBE2B-1FA8-47FC-9B21-B4B508A0BD84}" srcOrd="3" destOrd="0" parTransId="{4C454BD2-7F18-4D59-8B50-913DB055AA96}" sibTransId="{4BFDCDE9-6D13-4078-BC7C-BE925215DAB1}"/>
    <dgm:cxn modelId="{D8CDBD4A-19EB-47AA-A05F-D4E6DBB01459}" type="presOf" srcId="{C3EFBE2B-1FA8-47FC-9B21-B4B508A0BD84}" destId="{AEB101AD-A557-41B3-952C-3DE50C50FF27}" srcOrd="0" destOrd="0" presId="urn:microsoft.com/office/officeart/2018/5/layout/IconLeafLabelList"/>
    <dgm:cxn modelId="{1285886D-D40C-49B4-A2DC-F11D32EC2164}" srcId="{1DF7D6DF-75D3-4E57-9708-BC44A5F6CA54}" destId="{92A59714-F928-4716-89F4-2ADF9AD5F499}" srcOrd="1" destOrd="0" parTransId="{E13B955F-2142-467D-B2A9-FB31E59D4CA4}" sibTransId="{B6D8795F-7F40-41CA-8557-531FD6C046FB}"/>
    <dgm:cxn modelId="{9F537ACF-773C-4F13-A025-D79B30610AAC}" type="presOf" srcId="{C6AB856B-9305-4B58-B5DF-EF4503BD6BA7}" destId="{172DB0DD-55F0-4759-A58A-FD5FF5D6FC82}" srcOrd="0" destOrd="0" presId="urn:microsoft.com/office/officeart/2018/5/layout/IconLeafLabelList"/>
    <dgm:cxn modelId="{E5AA3CE3-97B9-42AF-B9E5-9DB72C5A4E15}" srcId="{1DF7D6DF-75D3-4E57-9708-BC44A5F6CA54}" destId="{C6AB856B-9305-4B58-B5DF-EF4503BD6BA7}" srcOrd="0" destOrd="0" parTransId="{1C63FFAE-52F9-4405-AE05-7AF92624FCC1}" sibTransId="{A81BF80C-BA4B-48CF-AA75-CBAE31C9CA30}"/>
    <dgm:cxn modelId="{EF8AF2F2-CEB0-4C25-B7CE-F56B041E6083}" srcId="{1DF7D6DF-75D3-4E57-9708-BC44A5F6CA54}" destId="{A3E3BC32-ED7C-49B7-8A85-9F747D15F3CF}" srcOrd="2" destOrd="0" parTransId="{E4B9334C-0ABC-4730-B843-65892470BE2D}" sibTransId="{57307916-BA63-454A-8C5E-BCD3A9936610}"/>
    <dgm:cxn modelId="{5FAC58FC-5E6B-4813-B294-94413F2DEEEC}" type="presOf" srcId="{1DF7D6DF-75D3-4E57-9708-BC44A5F6CA54}" destId="{04C13BE7-BAD0-4B5E-8CC3-E2E8F2EE0FBD}" srcOrd="0" destOrd="0" presId="urn:microsoft.com/office/officeart/2018/5/layout/IconLeafLabelList"/>
    <dgm:cxn modelId="{7E5FD530-9B05-4E61-8F5B-192488FED4BB}" type="presParOf" srcId="{04C13BE7-BAD0-4B5E-8CC3-E2E8F2EE0FBD}" destId="{EB65EB40-BE1C-42C4-A608-427DAA5C0113}" srcOrd="0" destOrd="0" presId="urn:microsoft.com/office/officeart/2018/5/layout/IconLeafLabelList"/>
    <dgm:cxn modelId="{7BC19FE6-1983-49DE-A45D-09E72E840671}" type="presParOf" srcId="{EB65EB40-BE1C-42C4-A608-427DAA5C0113}" destId="{5D015C62-E738-4B01-A81E-81BA9FE1A1CA}" srcOrd="0" destOrd="0" presId="urn:microsoft.com/office/officeart/2018/5/layout/IconLeafLabelList"/>
    <dgm:cxn modelId="{8AF041AB-D026-4C3E-B711-37EF2D9437A1}" type="presParOf" srcId="{EB65EB40-BE1C-42C4-A608-427DAA5C0113}" destId="{7D611CB5-035F-4C8E-8768-D219C2611DB8}" srcOrd="1" destOrd="0" presId="urn:microsoft.com/office/officeart/2018/5/layout/IconLeafLabelList"/>
    <dgm:cxn modelId="{DD17C7C1-7B5A-424D-B317-42C71C978F8C}" type="presParOf" srcId="{EB65EB40-BE1C-42C4-A608-427DAA5C0113}" destId="{B7E7324C-AB07-4010-914E-357C453FFD73}" srcOrd="2" destOrd="0" presId="urn:microsoft.com/office/officeart/2018/5/layout/IconLeafLabelList"/>
    <dgm:cxn modelId="{CC0EF6DE-67C4-4445-906C-DDD7A4C9E265}" type="presParOf" srcId="{EB65EB40-BE1C-42C4-A608-427DAA5C0113}" destId="{172DB0DD-55F0-4759-A58A-FD5FF5D6FC82}" srcOrd="3" destOrd="0" presId="urn:microsoft.com/office/officeart/2018/5/layout/IconLeafLabelList"/>
    <dgm:cxn modelId="{D97A65E9-6099-4349-9AE2-EADAC820C322}" type="presParOf" srcId="{04C13BE7-BAD0-4B5E-8CC3-E2E8F2EE0FBD}" destId="{73335C2A-655A-4442-9D59-5F3BA42F02C2}" srcOrd="1" destOrd="0" presId="urn:microsoft.com/office/officeart/2018/5/layout/IconLeafLabelList"/>
    <dgm:cxn modelId="{0F7ABCA2-A904-4C9B-8FFC-40A8B92BB0C2}" type="presParOf" srcId="{04C13BE7-BAD0-4B5E-8CC3-E2E8F2EE0FBD}" destId="{A8950044-4724-4295-8C8A-E71C7578AC28}" srcOrd="2" destOrd="0" presId="urn:microsoft.com/office/officeart/2018/5/layout/IconLeafLabelList"/>
    <dgm:cxn modelId="{A0AA736E-47AE-4AEE-9652-1C840F86D3C1}" type="presParOf" srcId="{A8950044-4724-4295-8C8A-E71C7578AC28}" destId="{E206987E-DC79-4884-B031-15D01BAA0402}" srcOrd="0" destOrd="0" presId="urn:microsoft.com/office/officeart/2018/5/layout/IconLeafLabelList"/>
    <dgm:cxn modelId="{04FDCDE7-E9DC-4C9C-A611-47999C07DDC2}" type="presParOf" srcId="{A8950044-4724-4295-8C8A-E71C7578AC28}" destId="{C213C0C7-8A84-49B9-9440-7C6628CF78F8}" srcOrd="1" destOrd="0" presId="urn:microsoft.com/office/officeart/2018/5/layout/IconLeafLabelList"/>
    <dgm:cxn modelId="{B660E44B-C919-4C99-A2F2-68817318838F}" type="presParOf" srcId="{A8950044-4724-4295-8C8A-E71C7578AC28}" destId="{3A2BDDA2-B963-485B-AF7D-8CB857C3667F}" srcOrd="2" destOrd="0" presId="urn:microsoft.com/office/officeart/2018/5/layout/IconLeafLabelList"/>
    <dgm:cxn modelId="{8F7FFA2D-246C-4D29-A08B-2103F6C85503}" type="presParOf" srcId="{A8950044-4724-4295-8C8A-E71C7578AC28}" destId="{E94E097F-1A13-4F39-96DB-A0C1E3B9279D}" srcOrd="3" destOrd="0" presId="urn:microsoft.com/office/officeart/2018/5/layout/IconLeafLabelList"/>
    <dgm:cxn modelId="{8DD96CE3-7EDE-439C-9FD7-0C9C95EBAADF}" type="presParOf" srcId="{04C13BE7-BAD0-4B5E-8CC3-E2E8F2EE0FBD}" destId="{C338AD2E-B36E-4898-A504-DC09CCFE08FA}" srcOrd="3" destOrd="0" presId="urn:microsoft.com/office/officeart/2018/5/layout/IconLeafLabelList"/>
    <dgm:cxn modelId="{DC55AA4B-D1D8-47DB-969F-73197962D169}" type="presParOf" srcId="{04C13BE7-BAD0-4B5E-8CC3-E2E8F2EE0FBD}" destId="{8C69A89E-B01B-4E63-B109-0243D2ED885F}" srcOrd="4" destOrd="0" presId="urn:microsoft.com/office/officeart/2018/5/layout/IconLeafLabelList"/>
    <dgm:cxn modelId="{CE933C59-1F7C-4EC7-982F-B68313B8DF77}" type="presParOf" srcId="{8C69A89E-B01B-4E63-B109-0243D2ED885F}" destId="{1E8595D3-352D-4004-89BA-9D5057363620}" srcOrd="0" destOrd="0" presId="urn:microsoft.com/office/officeart/2018/5/layout/IconLeafLabelList"/>
    <dgm:cxn modelId="{F0CA8815-EEFA-45CB-8BF4-2B1ABB643911}" type="presParOf" srcId="{8C69A89E-B01B-4E63-B109-0243D2ED885F}" destId="{4E6F66FB-5CF4-445E-9E0C-DE29B72CABD9}" srcOrd="1" destOrd="0" presId="urn:microsoft.com/office/officeart/2018/5/layout/IconLeafLabelList"/>
    <dgm:cxn modelId="{A2D156D4-F2F5-46D7-8A03-EB28DBA4650A}" type="presParOf" srcId="{8C69A89E-B01B-4E63-B109-0243D2ED885F}" destId="{E9E06AF4-624E-471A-80B9-4CC1FCE40883}" srcOrd="2" destOrd="0" presId="urn:microsoft.com/office/officeart/2018/5/layout/IconLeafLabelList"/>
    <dgm:cxn modelId="{FF8CCAEF-D6B3-4B12-844A-1E5F6966FE97}" type="presParOf" srcId="{8C69A89E-B01B-4E63-B109-0243D2ED885F}" destId="{A30A6FB1-42C3-4BE5-A2A8-F674409EBD53}" srcOrd="3" destOrd="0" presId="urn:microsoft.com/office/officeart/2018/5/layout/IconLeafLabelList"/>
    <dgm:cxn modelId="{03FF2CB6-0CDD-4585-B340-180587B7F1D5}" type="presParOf" srcId="{04C13BE7-BAD0-4B5E-8CC3-E2E8F2EE0FBD}" destId="{9187336C-DC4A-43F4-A7E2-F424163FB1DD}" srcOrd="5" destOrd="0" presId="urn:microsoft.com/office/officeart/2018/5/layout/IconLeafLabelList"/>
    <dgm:cxn modelId="{4292B0D9-8B40-4C5B-8154-AF32155AC18D}" type="presParOf" srcId="{04C13BE7-BAD0-4B5E-8CC3-E2E8F2EE0FBD}" destId="{F14163F7-08AC-4636-BC6B-44BCCC397B01}" srcOrd="6" destOrd="0" presId="urn:microsoft.com/office/officeart/2018/5/layout/IconLeafLabelList"/>
    <dgm:cxn modelId="{D8FC6340-C94F-4DFD-B17C-26E7AB518181}" type="presParOf" srcId="{F14163F7-08AC-4636-BC6B-44BCCC397B01}" destId="{D1EC8613-7DB0-4F48-92CE-5160254D5A07}" srcOrd="0" destOrd="0" presId="urn:microsoft.com/office/officeart/2018/5/layout/IconLeafLabelList"/>
    <dgm:cxn modelId="{7FD79443-8E1C-4BEB-B98F-E74CC42A46CD}" type="presParOf" srcId="{F14163F7-08AC-4636-BC6B-44BCCC397B01}" destId="{D563F6A1-98D5-4F33-952D-836673AA7ED5}" srcOrd="1" destOrd="0" presId="urn:microsoft.com/office/officeart/2018/5/layout/IconLeafLabelList"/>
    <dgm:cxn modelId="{B52AA52B-825E-4566-881A-5DB7A68BAC94}" type="presParOf" srcId="{F14163F7-08AC-4636-BC6B-44BCCC397B01}" destId="{3B2350BE-8504-498C-BB49-EB71E344DA0C}" srcOrd="2" destOrd="0" presId="urn:microsoft.com/office/officeart/2018/5/layout/IconLeafLabelList"/>
    <dgm:cxn modelId="{4C774EAB-694E-4D32-94DA-14B9EAEB92B6}" type="presParOf" srcId="{F14163F7-08AC-4636-BC6B-44BCCC397B01}" destId="{AEB101AD-A557-41B3-952C-3DE50C50FF2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A21B48-D554-4935-A57A-F71870509D1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A89172F-6CE5-47E7-9342-0A1CFA003191}">
      <dgm:prSet/>
      <dgm:spPr/>
      <dgm:t>
        <a:bodyPr/>
        <a:lstStyle/>
        <a:p>
          <a:pPr>
            <a:lnSpc>
              <a:spcPct val="100000"/>
            </a:lnSpc>
          </a:pPr>
          <a:r>
            <a:rPr lang="en-GB"/>
            <a:t>Agile </a:t>
          </a:r>
          <a:endParaRPr lang="en-US"/>
        </a:p>
      </dgm:t>
    </dgm:pt>
    <dgm:pt modelId="{253237FE-69B8-44E3-8B23-C1F8560E083B}" type="parTrans" cxnId="{E2941B14-E801-45A1-8A61-C1D05B2FE2E6}">
      <dgm:prSet/>
      <dgm:spPr/>
      <dgm:t>
        <a:bodyPr/>
        <a:lstStyle/>
        <a:p>
          <a:endParaRPr lang="en-US"/>
        </a:p>
      </dgm:t>
    </dgm:pt>
    <dgm:pt modelId="{8FA56352-C7FB-4AFC-BAC7-871977EC1B98}" type="sibTrans" cxnId="{E2941B14-E801-45A1-8A61-C1D05B2FE2E6}">
      <dgm:prSet/>
      <dgm:spPr/>
      <dgm:t>
        <a:bodyPr/>
        <a:lstStyle/>
        <a:p>
          <a:endParaRPr lang="en-US"/>
        </a:p>
      </dgm:t>
    </dgm:pt>
    <dgm:pt modelId="{757C2CFE-F3E7-4DFF-9E1D-5B247A85E77F}">
      <dgm:prSet/>
      <dgm:spPr/>
      <dgm:t>
        <a:bodyPr/>
        <a:lstStyle/>
        <a:p>
          <a:pPr>
            <a:lnSpc>
              <a:spcPct val="100000"/>
            </a:lnSpc>
          </a:pPr>
          <a:r>
            <a:rPr lang="en-GB"/>
            <a:t>Weekly meetings</a:t>
          </a:r>
          <a:endParaRPr lang="en-US"/>
        </a:p>
      </dgm:t>
    </dgm:pt>
    <dgm:pt modelId="{9D6DAE5B-056B-4283-9D6E-7C6046D45C32}" type="parTrans" cxnId="{DAA48857-4D0D-4803-AA41-B3E6806059DF}">
      <dgm:prSet/>
      <dgm:spPr/>
      <dgm:t>
        <a:bodyPr/>
        <a:lstStyle/>
        <a:p>
          <a:endParaRPr lang="en-US"/>
        </a:p>
      </dgm:t>
    </dgm:pt>
    <dgm:pt modelId="{6D29A486-5ACF-450A-97EA-E2D954ECD71F}" type="sibTrans" cxnId="{DAA48857-4D0D-4803-AA41-B3E6806059DF}">
      <dgm:prSet/>
      <dgm:spPr/>
      <dgm:t>
        <a:bodyPr/>
        <a:lstStyle/>
        <a:p>
          <a:endParaRPr lang="en-US"/>
        </a:p>
      </dgm:t>
    </dgm:pt>
    <dgm:pt modelId="{8EB50A9F-CF37-47DA-A97E-37E73ADF7BD5}">
      <dgm:prSet/>
      <dgm:spPr/>
      <dgm:t>
        <a:bodyPr/>
        <a:lstStyle/>
        <a:p>
          <a:pPr>
            <a:lnSpc>
              <a:spcPct val="100000"/>
            </a:lnSpc>
          </a:pPr>
          <a:r>
            <a:rPr lang="en-GB"/>
            <a:t>Gantt chart</a:t>
          </a:r>
          <a:endParaRPr lang="en-US"/>
        </a:p>
      </dgm:t>
    </dgm:pt>
    <dgm:pt modelId="{FE614614-B06D-4CCF-A65E-338E17CDE826}" type="parTrans" cxnId="{214AFAF6-4DEC-414C-89EA-581D8E3C2F1E}">
      <dgm:prSet/>
      <dgm:spPr/>
      <dgm:t>
        <a:bodyPr/>
        <a:lstStyle/>
        <a:p>
          <a:endParaRPr lang="en-US"/>
        </a:p>
      </dgm:t>
    </dgm:pt>
    <dgm:pt modelId="{0B5FD232-A927-4217-A629-DE9319C90466}" type="sibTrans" cxnId="{214AFAF6-4DEC-414C-89EA-581D8E3C2F1E}">
      <dgm:prSet/>
      <dgm:spPr/>
      <dgm:t>
        <a:bodyPr/>
        <a:lstStyle/>
        <a:p>
          <a:endParaRPr lang="en-US"/>
        </a:p>
      </dgm:t>
    </dgm:pt>
    <dgm:pt modelId="{165DF25F-EED2-47CB-9822-A085C10DA851}">
      <dgm:prSet/>
      <dgm:spPr/>
      <dgm:t>
        <a:bodyPr/>
        <a:lstStyle/>
        <a:p>
          <a:pPr>
            <a:lnSpc>
              <a:spcPct val="100000"/>
            </a:lnSpc>
          </a:pPr>
          <a:r>
            <a:rPr lang="en-GB"/>
            <a:t>Game feature chart</a:t>
          </a:r>
          <a:endParaRPr lang="en-US"/>
        </a:p>
      </dgm:t>
    </dgm:pt>
    <dgm:pt modelId="{AB0B011D-129D-422B-A601-7A16E7B51570}" type="parTrans" cxnId="{EB681E2F-02C2-4953-99FA-5C0480431B6D}">
      <dgm:prSet/>
      <dgm:spPr/>
      <dgm:t>
        <a:bodyPr/>
        <a:lstStyle/>
        <a:p>
          <a:endParaRPr lang="en-US"/>
        </a:p>
      </dgm:t>
    </dgm:pt>
    <dgm:pt modelId="{D71EDC93-B971-4C3E-A632-05FBE0C0C687}" type="sibTrans" cxnId="{EB681E2F-02C2-4953-99FA-5C0480431B6D}">
      <dgm:prSet/>
      <dgm:spPr/>
      <dgm:t>
        <a:bodyPr/>
        <a:lstStyle/>
        <a:p>
          <a:endParaRPr lang="en-US"/>
        </a:p>
      </dgm:t>
    </dgm:pt>
    <dgm:pt modelId="{54E7B7AE-011F-48E9-8445-AC4C033E8213}" type="pres">
      <dgm:prSet presAssocID="{75A21B48-D554-4935-A57A-F71870509D16}" presName="root" presStyleCnt="0">
        <dgm:presLayoutVars>
          <dgm:dir/>
          <dgm:resizeHandles val="exact"/>
        </dgm:presLayoutVars>
      </dgm:prSet>
      <dgm:spPr/>
    </dgm:pt>
    <dgm:pt modelId="{EC0FE404-9BF5-41C2-8801-BBC00ED356BE}" type="pres">
      <dgm:prSet presAssocID="{0A89172F-6CE5-47E7-9342-0A1CFA003191}" presName="compNode" presStyleCnt="0"/>
      <dgm:spPr/>
    </dgm:pt>
    <dgm:pt modelId="{9C9709B4-586C-431D-8149-4C7D6DB5B6A5}" type="pres">
      <dgm:prSet presAssocID="{0A89172F-6CE5-47E7-9342-0A1CFA003191}" presName="bgRect" presStyleLbl="bgShp" presStyleIdx="0" presStyleCnt="4"/>
      <dgm:spPr/>
    </dgm:pt>
    <dgm:pt modelId="{BADA7756-48BB-4134-8B7E-9A39C5262F8C}" type="pres">
      <dgm:prSet presAssocID="{0A89172F-6CE5-47E7-9342-0A1CFA00319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28F0FA81-72B7-4017-8241-F71751A8D6E0}" type="pres">
      <dgm:prSet presAssocID="{0A89172F-6CE5-47E7-9342-0A1CFA003191}" presName="spaceRect" presStyleCnt="0"/>
      <dgm:spPr/>
    </dgm:pt>
    <dgm:pt modelId="{E14851F0-C462-44FC-AD4A-228060E21231}" type="pres">
      <dgm:prSet presAssocID="{0A89172F-6CE5-47E7-9342-0A1CFA003191}" presName="parTx" presStyleLbl="revTx" presStyleIdx="0" presStyleCnt="4">
        <dgm:presLayoutVars>
          <dgm:chMax val="0"/>
          <dgm:chPref val="0"/>
        </dgm:presLayoutVars>
      </dgm:prSet>
      <dgm:spPr/>
    </dgm:pt>
    <dgm:pt modelId="{9DA93C8F-A093-4D33-9544-29E3F1C71876}" type="pres">
      <dgm:prSet presAssocID="{8FA56352-C7FB-4AFC-BAC7-871977EC1B98}" presName="sibTrans" presStyleCnt="0"/>
      <dgm:spPr/>
    </dgm:pt>
    <dgm:pt modelId="{1659EECC-0320-4D77-AA10-B174AC4B334D}" type="pres">
      <dgm:prSet presAssocID="{757C2CFE-F3E7-4DFF-9E1D-5B247A85E77F}" presName="compNode" presStyleCnt="0"/>
      <dgm:spPr/>
    </dgm:pt>
    <dgm:pt modelId="{9055BFA9-39EB-4476-BB35-EED31AB8FD31}" type="pres">
      <dgm:prSet presAssocID="{757C2CFE-F3E7-4DFF-9E1D-5B247A85E77F}" presName="bgRect" presStyleLbl="bgShp" presStyleIdx="1" presStyleCnt="4"/>
      <dgm:spPr/>
    </dgm:pt>
    <dgm:pt modelId="{64CC773D-4456-4C6E-9F45-526EAC1B1108}" type="pres">
      <dgm:prSet presAssocID="{757C2CFE-F3E7-4DFF-9E1D-5B247A85E7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2CD02E69-30AA-4457-81C0-162B7869AB96}" type="pres">
      <dgm:prSet presAssocID="{757C2CFE-F3E7-4DFF-9E1D-5B247A85E77F}" presName="spaceRect" presStyleCnt="0"/>
      <dgm:spPr/>
    </dgm:pt>
    <dgm:pt modelId="{627FAE40-83F0-4E34-BFB7-63F65D6ED080}" type="pres">
      <dgm:prSet presAssocID="{757C2CFE-F3E7-4DFF-9E1D-5B247A85E77F}" presName="parTx" presStyleLbl="revTx" presStyleIdx="1" presStyleCnt="4">
        <dgm:presLayoutVars>
          <dgm:chMax val="0"/>
          <dgm:chPref val="0"/>
        </dgm:presLayoutVars>
      </dgm:prSet>
      <dgm:spPr/>
    </dgm:pt>
    <dgm:pt modelId="{1CE90E8D-C18E-4B3B-AC6E-DFE7014CF309}" type="pres">
      <dgm:prSet presAssocID="{6D29A486-5ACF-450A-97EA-E2D954ECD71F}" presName="sibTrans" presStyleCnt="0"/>
      <dgm:spPr/>
    </dgm:pt>
    <dgm:pt modelId="{EEEF593A-8245-411E-9945-4B30AB8089C6}" type="pres">
      <dgm:prSet presAssocID="{8EB50A9F-CF37-47DA-A97E-37E73ADF7BD5}" presName="compNode" presStyleCnt="0"/>
      <dgm:spPr/>
    </dgm:pt>
    <dgm:pt modelId="{0FE56772-C13C-48AC-97C1-14B33CD31A20}" type="pres">
      <dgm:prSet presAssocID="{8EB50A9F-CF37-47DA-A97E-37E73ADF7BD5}" presName="bgRect" presStyleLbl="bgShp" presStyleIdx="2" presStyleCnt="4"/>
      <dgm:spPr/>
    </dgm:pt>
    <dgm:pt modelId="{FC2E67E9-5FF8-481C-8624-B80CFFB09650}" type="pres">
      <dgm:prSet presAssocID="{8EB50A9F-CF37-47DA-A97E-37E73ADF7B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94E055EE-2FF7-4C93-B4C6-56B8472FDD7D}" type="pres">
      <dgm:prSet presAssocID="{8EB50A9F-CF37-47DA-A97E-37E73ADF7BD5}" presName="spaceRect" presStyleCnt="0"/>
      <dgm:spPr/>
    </dgm:pt>
    <dgm:pt modelId="{B3997D14-4D84-470D-B6B4-E5EF0DB564EE}" type="pres">
      <dgm:prSet presAssocID="{8EB50A9F-CF37-47DA-A97E-37E73ADF7BD5}" presName="parTx" presStyleLbl="revTx" presStyleIdx="2" presStyleCnt="4">
        <dgm:presLayoutVars>
          <dgm:chMax val="0"/>
          <dgm:chPref val="0"/>
        </dgm:presLayoutVars>
      </dgm:prSet>
      <dgm:spPr/>
    </dgm:pt>
    <dgm:pt modelId="{239E67E4-E909-4D1E-95EE-44CC2D61A6FF}" type="pres">
      <dgm:prSet presAssocID="{0B5FD232-A927-4217-A629-DE9319C90466}" presName="sibTrans" presStyleCnt="0"/>
      <dgm:spPr/>
    </dgm:pt>
    <dgm:pt modelId="{077B1F6E-BBAF-45BC-8C33-42580FC7AE82}" type="pres">
      <dgm:prSet presAssocID="{165DF25F-EED2-47CB-9822-A085C10DA851}" presName="compNode" presStyleCnt="0"/>
      <dgm:spPr/>
    </dgm:pt>
    <dgm:pt modelId="{5FEF7EC7-0437-42D2-A1EF-2391681D15B3}" type="pres">
      <dgm:prSet presAssocID="{165DF25F-EED2-47CB-9822-A085C10DA851}" presName="bgRect" presStyleLbl="bgShp" presStyleIdx="3" presStyleCnt="4"/>
      <dgm:spPr/>
    </dgm:pt>
    <dgm:pt modelId="{28E722C0-FBE4-4DA8-89ED-E2054173E44E}" type="pres">
      <dgm:prSet presAssocID="{165DF25F-EED2-47CB-9822-A085C10DA85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me controller"/>
        </a:ext>
      </dgm:extLst>
    </dgm:pt>
    <dgm:pt modelId="{84D382ED-4C26-4546-AD0E-A913963BBBDB}" type="pres">
      <dgm:prSet presAssocID="{165DF25F-EED2-47CB-9822-A085C10DA851}" presName="spaceRect" presStyleCnt="0"/>
      <dgm:spPr/>
    </dgm:pt>
    <dgm:pt modelId="{905E4559-0A21-4ABC-9818-F0833CB7E1E7}" type="pres">
      <dgm:prSet presAssocID="{165DF25F-EED2-47CB-9822-A085C10DA851}" presName="parTx" presStyleLbl="revTx" presStyleIdx="3" presStyleCnt="4">
        <dgm:presLayoutVars>
          <dgm:chMax val="0"/>
          <dgm:chPref val="0"/>
        </dgm:presLayoutVars>
      </dgm:prSet>
      <dgm:spPr/>
    </dgm:pt>
  </dgm:ptLst>
  <dgm:cxnLst>
    <dgm:cxn modelId="{E2941B14-E801-45A1-8A61-C1D05B2FE2E6}" srcId="{75A21B48-D554-4935-A57A-F71870509D16}" destId="{0A89172F-6CE5-47E7-9342-0A1CFA003191}" srcOrd="0" destOrd="0" parTransId="{253237FE-69B8-44E3-8B23-C1F8560E083B}" sibTransId="{8FA56352-C7FB-4AFC-BAC7-871977EC1B98}"/>
    <dgm:cxn modelId="{9EC27B24-C28F-47AF-ACDA-360940D5C520}" type="presOf" srcId="{0A89172F-6CE5-47E7-9342-0A1CFA003191}" destId="{E14851F0-C462-44FC-AD4A-228060E21231}" srcOrd="0" destOrd="0" presId="urn:microsoft.com/office/officeart/2018/2/layout/IconVerticalSolidList"/>
    <dgm:cxn modelId="{30330C2C-017A-41D0-AA9D-C440BD45E51D}" type="presOf" srcId="{75A21B48-D554-4935-A57A-F71870509D16}" destId="{54E7B7AE-011F-48E9-8445-AC4C033E8213}" srcOrd="0" destOrd="0" presId="urn:microsoft.com/office/officeart/2018/2/layout/IconVerticalSolidList"/>
    <dgm:cxn modelId="{EB681E2F-02C2-4953-99FA-5C0480431B6D}" srcId="{75A21B48-D554-4935-A57A-F71870509D16}" destId="{165DF25F-EED2-47CB-9822-A085C10DA851}" srcOrd="3" destOrd="0" parTransId="{AB0B011D-129D-422B-A601-7A16E7B51570}" sibTransId="{D71EDC93-B971-4C3E-A632-05FBE0C0C687}"/>
    <dgm:cxn modelId="{DAA48857-4D0D-4803-AA41-B3E6806059DF}" srcId="{75A21B48-D554-4935-A57A-F71870509D16}" destId="{757C2CFE-F3E7-4DFF-9E1D-5B247A85E77F}" srcOrd="1" destOrd="0" parTransId="{9D6DAE5B-056B-4283-9D6E-7C6046D45C32}" sibTransId="{6D29A486-5ACF-450A-97EA-E2D954ECD71F}"/>
    <dgm:cxn modelId="{2624F19C-B8C1-4783-B00C-38B7F32CB3D7}" type="presOf" srcId="{8EB50A9F-CF37-47DA-A97E-37E73ADF7BD5}" destId="{B3997D14-4D84-470D-B6B4-E5EF0DB564EE}" srcOrd="0" destOrd="0" presId="urn:microsoft.com/office/officeart/2018/2/layout/IconVerticalSolidList"/>
    <dgm:cxn modelId="{E5D675BA-0FEC-4444-A72C-BDAF13C5BAE7}" type="presOf" srcId="{165DF25F-EED2-47CB-9822-A085C10DA851}" destId="{905E4559-0A21-4ABC-9818-F0833CB7E1E7}" srcOrd="0" destOrd="0" presId="urn:microsoft.com/office/officeart/2018/2/layout/IconVerticalSolidList"/>
    <dgm:cxn modelId="{9AE01CBB-EDAB-4514-90F6-BDB353D11162}" type="presOf" srcId="{757C2CFE-F3E7-4DFF-9E1D-5B247A85E77F}" destId="{627FAE40-83F0-4E34-BFB7-63F65D6ED080}" srcOrd="0" destOrd="0" presId="urn:microsoft.com/office/officeart/2018/2/layout/IconVerticalSolidList"/>
    <dgm:cxn modelId="{214AFAF6-4DEC-414C-89EA-581D8E3C2F1E}" srcId="{75A21B48-D554-4935-A57A-F71870509D16}" destId="{8EB50A9F-CF37-47DA-A97E-37E73ADF7BD5}" srcOrd="2" destOrd="0" parTransId="{FE614614-B06D-4CCF-A65E-338E17CDE826}" sibTransId="{0B5FD232-A927-4217-A629-DE9319C90466}"/>
    <dgm:cxn modelId="{85D82884-2911-4E3C-87BA-F8E848C4CC5F}" type="presParOf" srcId="{54E7B7AE-011F-48E9-8445-AC4C033E8213}" destId="{EC0FE404-9BF5-41C2-8801-BBC00ED356BE}" srcOrd="0" destOrd="0" presId="urn:microsoft.com/office/officeart/2018/2/layout/IconVerticalSolidList"/>
    <dgm:cxn modelId="{0443D45F-858B-4C06-9D01-532E1FD4C96E}" type="presParOf" srcId="{EC0FE404-9BF5-41C2-8801-BBC00ED356BE}" destId="{9C9709B4-586C-431D-8149-4C7D6DB5B6A5}" srcOrd="0" destOrd="0" presId="urn:microsoft.com/office/officeart/2018/2/layout/IconVerticalSolidList"/>
    <dgm:cxn modelId="{D9C91D75-CF3D-422A-891B-E993A612B181}" type="presParOf" srcId="{EC0FE404-9BF5-41C2-8801-BBC00ED356BE}" destId="{BADA7756-48BB-4134-8B7E-9A39C5262F8C}" srcOrd="1" destOrd="0" presId="urn:microsoft.com/office/officeart/2018/2/layout/IconVerticalSolidList"/>
    <dgm:cxn modelId="{03ADCF2A-ED06-4A00-A5E1-14A3FF06E7B1}" type="presParOf" srcId="{EC0FE404-9BF5-41C2-8801-BBC00ED356BE}" destId="{28F0FA81-72B7-4017-8241-F71751A8D6E0}" srcOrd="2" destOrd="0" presId="urn:microsoft.com/office/officeart/2018/2/layout/IconVerticalSolidList"/>
    <dgm:cxn modelId="{03439A37-B599-4535-BBFC-8DF9D233CD1E}" type="presParOf" srcId="{EC0FE404-9BF5-41C2-8801-BBC00ED356BE}" destId="{E14851F0-C462-44FC-AD4A-228060E21231}" srcOrd="3" destOrd="0" presId="urn:microsoft.com/office/officeart/2018/2/layout/IconVerticalSolidList"/>
    <dgm:cxn modelId="{BC3A3322-2E87-4E32-A458-DE5447D935E6}" type="presParOf" srcId="{54E7B7AE-011F-48E9-8445-AC4C033E8213}" destId="{9DA93C8F-A093-4D33-9544-29E3F1C71876}" srcOrd="1" destOrd="0" presId="urn:microsoft.com/office/officeart/2018/2/layout/IconVerticalSolidList"/>
    <dgm:cxn modelId="{4CFBA57E-506C-498A-8C20-D52ACC66403D}" type="presParOf" srcId="{54E7B7AE-011F-48E9-8445-AC4C033E8213}" destId="{1659EECC-0320-4D77-AA10-B174AC4B334D}" srcOrd="2" destOrd="0" presId="urn:microsoft.com/office/officeart/2018/2/layout/IconVerticalSolidList"/>
    <dgm:cxn modelId="{44347E2F-689F-4A0F-B16E-9214FDF8DB37}" type="presParOf" srcId="{1659EECC-0320-4D77-AA10-B174AC4B334D}" destId="{9055BFA9-39EB-4476-BB35-EED31AB8FD31}" srcOrd="0" destOrd="0" presId="urn:microsoft.com/office/officeart/2018/2/layout/IconVerticalSolidList"/>
    <dgm:cxn modelId="{4CA3034E-3CB4-4D48-B316-10AFBF4B5E70}" type="presParOf" srcId="{1659EECC-0320-4D77-AA10-B174AC4B334D}" destId="{64CC773D-4456-4C6E-9F45-526EAC1B1108}" srcOrd="1" destOrd="0" presId="urn:microsoft.com/office/officeart/2018/2/layout/IconVerticalSolidList"/>
    <dgm:cxn modelId="{B4DD2970-2753-4812-BCD8-7614191A3E11}" type="presParOf" srcId="{1659EECC-0320-4D77-AA10-B174AC4B334D}" destId="{2CD02E69-30AA-4457-81C0-162B7869AB96}" srcOrd="2" destOrd="0" presId="urn:microsoft.com/office/officeart/2018/2/layout/IconVerticalSolidList"/>
    <dgm:cxn modelId="{91BDF997-4116-4290-9AF3-563281CCE969}" type="presParOf" srcId="{1659EECC-0320-4D77-AA10-B174AC4B334D}" destId="{627FAE40-83F0-4E34-BFB7-63F65D6ED080}" srcOrd="3" destOrd="0" presId="urn:microsoft.com/office/officeart/2018/2/layout/IconVerticalSolidList"/>
    <dgm:cxn modelId="{564754D3-FC25-40A6-8998-9D6336ACD5CA}" type="presParOf" srcId="{54E7B7AE-011F-48E9-8445-AC4C033E8213}" destId="{1CE90E8D-C18E-4B3B-AC6E-DFE7014CF309}" srcOrd="3" destOrd="0" presId="urn:microsoft.com/office/officeart/2018/2/layout/IconVerticalSolidList"/>
    <dgm:cxn modelId="{10359EDD-F2D0-46E4-8914-71FA1DCC29D2}" type="presParOf" srcId="{54E7B7AE-011F-48E9-8445-AC4C033E8213}" destId="{EEEF593A-8245-411E-9945-4B30AB8089C6}" srcOrd="4" destOrd="0" presId="urn:microsoft.com/office/officeart/2018/2/layout/IconVerticalSolidList"/>
    <dgm:cxn modelId="{29170DCD-C8E1-4C10-BF5B-745F35D431B1}" type="presParOf" srcId="{EEEF593A-8245-411E-9945-4B30AB8089C6}" destId="{0FE56772-C13C-48AC-97C1-14B33CD31A20}" srcOrd="0" destOrd="0" presId="urn:microsoft.com/office/officeart/2018/2/layout/IconVerticalSolidList"/>
    <dgm:cxn modelId="{4A32A164-6987-4166-9F4C-40A610DBB6B8}" type="presParOf" srcId="{EEEF593A-8245-411E-9945-4B30AB8089C6}" destId="{FC2E67E9-5FF8-481C-8624-B80CFFB09650}" srcOrd="1" destOrd="0" presId="urn:microsoft.com/office/officeart/2018/2/layout/IconVerticalSolidList"/>
    <dgm:cxn modelId="{56AFE598-0ECF-4432-94E1-B7320DC754D3}" type="presParOf" srcId="{EEEF593A-8245-411E-9945-4B30AB8089C6}" destId="{94E055EE-2FF7-4C93-B4C6-56B8472FDD7D}" srcOrd="2" destOrd="0" presId="urn:microsoft.com/office/officeart/2018/2/layout/IconVerticalSolidList"/>
    <dgm:cxn modelId="{6E47D334-79ED-4590-BFA3-E6940A6C5C74}" type="presParOf" srcId="{EEEF593A-8245-411E-9945-4B30AB8089C6}" destId="{B3997D14-4D84-470D-B6B4-E5EF0DB564EE}" srcOrd="3" destOrd="0" presId="urn:microsoft.com/office/officeart/2018/2/layout/IconVerticalSolidList"/>
    <dgm:cxn modelId="{01942059-49D3-4D33-865F-BEC809BBE6E2}" type="presParOf" srcId="{54E7B7AE-011F-48E9-8445-AC4C033E8213}" destId="{239E67E4-E909-4D1E-95EE-44CC2D61A6FF}" srcOrd="5" destOrd="0" presId="urn:microsoft.com/office/officeart/2018/2/layout/IconVerticalSolidList"/>
    <dgm:cxn modelId="{10673F80-C006-4C4C-9F05-96850239CC4F}" type="presParOf" srcId="{54E7B7AE-011F-48E9-8445-AC4C033E8213}" destId="{077B1F6E-BBAF-45BC-8C33-42580FC7AE82}" srcOrd="6" destOrd="0" presId="urn:microsoft.com/office/officeart/2018/2/layout/IconVerticalSolidList"/>
    <dgm:cxn modelId="{6A935E0E-1AD1-4C95-AF4F-0266FC3975BD}" type="presParOf" srcId="{077B1F6E-BBAF-45BC-8C33-42580FC7AE82}" destId="{5FEF7EC7-0437-42D2-A1EF-2391681D15B3}" srcOrd="0" destOrd="0" presId="urn:microsoft.com/office/officeart/2018/2/layout/IconVerticalSolidList"/>
    <dgm:cxn modelId="{7700AAD7-1EC3-46C9-80DA-BE37BCCE8433}" type="presParOf" srcId="{077B1F6E-BBAF-45BC-8C33-42580FC7AE82}" destId="{28E722C0-FBE4-4DA8-89ED-E2054173E44E}" srcOrd="1" destOrd="0" presId="urn:microsoft.com/office/officeart/2018/2/layout/IconVerticalSolidList"/>
    <dgm:cxn modelId="{77B15B1E-AEE8-42A3-B4FB-1C280BE18436}" type="presParOf" srcId="{077B1F6E-BBAF-45BC-8C33-42580FC7AE82}" destId="{84D382ED-4C26-4546-AD0E-A913963BBBDB}" srcOrd="2" destOrd="0" presId="urn:microsoft.com/office/officeart/2018/2/layout/IconVerticalSolidList"/>
    <dgm:cxn modelId="{E22AB305-9A63-4E1F-876B-2ABE5C358EF8}" type="presParOf" srcId="{077B1F6E-BBAF-45BC-8C33-42580FC7AE82}" destId="{905E4559-0A21-4ABC-9818-F0833CB7E1E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9CC891-CCC9-4207-83C6-CD848D7834D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364020-6AD4-4B2B-99A3-5852D1ABDE60}">
      <dgm:prSet/>
      <dgm:spPr/>
      <dgm:t>
        <a:bodyPr/>
        <a:lstStyle/>
        <a:p>
          <a:pPr>
            <a:lnSpc>
              <a:spcPct val="100000"/>
            </a:lnSpc>
          </a:pPr>
          <a:r>
            <a:rPr lang="en-GB"/>
            <a:t>GitHub</a:t>
          </a:r>
          <a:endParaRPr lang="en-US"/>
        </a:p>
      </dgm:t>
    </dgm:pt>
    <dgm:pt modelId="{00A0B100-1D73-4A65-AC70-0E2DC892E898}" type="parTrans" cxnId="{C8E6B302-531C-425F-B623-963A9B6120A0}">
      <dgm:prSet/>
      <dgm:spPr/>
      <dgm:t>
        <a:bodyPr/>
        <a:lstStyle/>
        <a:p>
          <a:endParaRPr lang="en-US"/>
        </a:p>
      </dgm:t>
    </dgm:pt>
    <dgm:pt modelId="{F4D68951-BBCA-422C-979B-A4B696A5C51D}" type="sibTrans" cxnId="{C8E6B302-531C-425F-B623-963A9B6120A0}">
      <dgm:prSet/>
      <dgm:spPr/>
      <dgm:t>
        <a:bodyPr/>
        <a:lstStyle/>
        <a:p>
          <a:endParaRPr lang="en-US"/>
        </a:p>
      </dgm:t>
    </dgm:pt>
    <dgm:pt modelId="{8EADF83D-F62A-494B-AD24-1427C80FDD32}">
      <dgm:prSet/>
      <dgm:spPr/>
      <dgm:t>
        <a:bodyPr/>
        <a:lstStyle/>
        <a:p>
          <a:pPr>
            <a:lnSpc>
              <a:spcPct val="100000"/>
            </a:lnSpc>
          </a:pPr>
          <a:r>
            <a:rPr lang="en-GB"/>
            <a:t>Discord</a:t>
          </a:r>
          <a:endParaRPr lang="en-US"/>
        </a:p>
      </dgm:t>
    </dgm:pt>
    <dgm:pt modelId="{82D06C3C-0AAD-4580-AA2F-8CEE5191CDEE}" type="parTrans" cxnId="{0EAC7D42-27A6-4868-9B2E-843315A1E82C}">
      <dgm:prSet/>
      <dgm:spPr/>
      <dgm:t>
        <a:bodyPr/>
        <a:lstStyle/>
        <a:p>
          <a:endParaRPr lang="en-US"/>
        </a:p>
      </dgm:t>
    </dgm:pt>
    <dgm:pt modelId="{31FBC967-6F7A-447D-8E03-B0406228CF36}" type="sibTrans" cxnId="{0EAC7D42-27A6-4868-9B2E-843315A1E82C}">
      <dgm:prSet/>
      <dgm:spPr/>
      <dgm:t>
        <a:bodyPr/>
        <a:lstStyle/>
        <a:p>
          <a:endParaRPr lang="en-US"/>
        </a:p>
      </dgm:t>
    </dgm:pt>
    <dgm:pt modelId="{BB85C455-009F-47E6-8EDA-609E24144582}">
      <dgm:prSet/>
      <dgm:spPr/>
      <dgm:t>
        <a:bodyPr/>
        <a:lstStyle/>
        <a:p>
          <a:pPr>
            <a:lnSpc>
              <a:spcPct val="100000"/>
            </a:lnSpc>
          </a:pPr>
          <a:r>
            <a:rPr lang="en-GB"/>
            <a:t>Trello</a:t>
          </a:r>
          <a:endParaRPr lang="en-US"/>
        </a:p>
      </dgm:t>
    </dgm:pt>
    <dgm:pt modelId="{D13E5403-82C2-417A-B6F5-6896BA4790D3}" type="parTrans" cxnId="{9DB0E6A0-2635-41D0-BED1-0B64F8335A4C}">
      <dgm:prSet/>
      <dgm:spPr/>
      <dgm:t>
        <a:bodyPr/>
        <a:lstStyle/>
        <a:p>
          <a:endParaRPr lang="en-US"/>
        </a:p>
      </dgm:t>
    </dgm:pt>
    <dgm:pt modelId="{9A5A8CD7-51B0-4B68-A49F-B0B58901D979}" type="sibTrans" cxnId="{9DB0E6A0-2635-41D0-BED1-0B64F8335A4C}">
      <dgm:prSet/>
      <dgm:spPr/>
      <dgm:t>
        <a:bodyPr/>
        <a:lstStyle/>
        <a:p>
          <a:endParaRPr lang="en-US"/>
        </a:p>
      </dgm:t>
    </dgm:pt>
    <dgm:pt modelId="{9AB9623F-EC6B-43E2-B3AA-116FBF66827F}">
      <dgm:prSet/>
      <dgm:spPr/>
      <dgm:t>
        <a:bodyPr/>
        <a:lstStyle/>
        <a:p>
          <a:pPr>
            <a:lnSpc>
              <a:spcPct val="100000"/>
            </a:lnSpc>
          </a:pPr>
          <a:r>
            <a:rPr lang="en-GB"/>
            <a:t>Slack</a:t>
          </a:r>
          <a:endParaRPr lang="en-US"/>
        </a:p>
      </dgm:t>
    </dgm:pt>
    <dgm:pt modelId="{CE1FDAD5-59EA-4A15-92C3-EF98685492CF}" type="parTrans" cxnId="{E89226A9-0AB3-4278-AC9C-135418DFFD1F}">
      <dgm:prSet/>
      <dgm:spPr/>
      <dgm:t>
        <a:bodyPr/>
        <a:lstStyle/>
        <a:p>
          <a:endParaRPr lang="en-US"/>
        </a:p>
      </dgm:t>
    </dgm:pt>
    <dgm:pt modelId="{DBA39A26-1379-41D1-9E0D-D01B297577AA}" type="sibTrans" cxnId="{E89226A9-0AB3-4278-AC9C-135418DFFD1F}">
      <dgm:prSet/>
      <dgm:spPr/>
      <dgm:t>
        <a:bodyPr/>
        <a:lstStyle/>
        <a:p>
          <a:endParaRPr lang="en-US"/>
        </a:p>
      </dgm:t>
    </dgm:pt>
    <dgm:pt modelId="{BD5F234F-DA24-413D-ADA1-21B6763074DB}" type="pres">
      <dgm:prSet presAssocID="{569CC891-CCC9-4207-83C6-CD848D7834DF}" presName="root" presStyleCnt="0">
        <dgm:presLayoutVars>
          <dgm:dir/>
          <dgm:resizeHandles val="exact"/>
        </dgm:presLayoutVars>
      </dgm:prSet>
      <dgm:spPr/>
    </dgm:pt>
    <dgm:pt modelId="{13ED2F3F-0397-40D9-9165-CC979D3B458B}" type="pres">
      <dgm:prSet presAssocID="{BB85C455-009F-47E6-8EDA-609E24144582}" presName="compNode" presStyleCnt="0"/>
      <dgm:spPr/>
    </dgm:pt>
    <dgm:pt modelId="{B86DA4FA-0B2D-42C2-A6DA-F4918F7310C2}" type="pres">
      <dgm:prSet presAssocID="{BB85C455-009F-47E6-8EDA-609E24144582}" presName="iconRect" presStyleLbl="node1" presStyleIdx="0" presStyleCnt="4" custScaleX="124570" custScaleY="121774"/>
      <dgm:spPr>
        <a:blipFill>
          <a:blip xmlns:r="http://schemas.openxmlformats.org/officeDocument/2006/relationships" r:embed="rId1"/>
          <a:srcRect/>
          <a:stretch>
            <a:fillRect/>
          </a:stretch>
        </a:blipFill>
        <a:ln>
          <a:noFill/>
        </a:ln>
      </dgm:spPr>
    </dgm:pt>
    <dgm:pt modelId="{6FEF47DF-A308-4C45-ADE3-D4109EEA3B13}" type="pres">
      <dgm:prSet presAssocID="{BB85C455-009F-47E6-8EDA-609E24144582}" presName="spaceRect" presStyleCnt="0"/>
      <dgm:spPr/>
    </dgm:pt>
    <dgm:pt modelId="{A384F334-7B01-49F9-A82A-9544C57ECD64}" type="pres">
      <dgm:prSet presAssocID="{BB85C455-009F-47E6-8EDA-609E24144582}" presName="textRect" presStyleLbl="revTx" presStyleIdx="0" presStyleCnt="4">
        <dgm:presLayoutVars>
          <dgm:chMax val="1"/>
          <dgm:chPref val="1"/>
        </dgm:presLayoutVars>
      </dgm:prSet>
      <dgm:spPr/>
    </dgm:pt>
    <dgm:pt modelId="{D10697CE-6E36-4DE5-9C99-069FDD5914F7}" type="pres">
      <dgm:prSet presAssocID="{9A5A8CD7-51B0-4B68-A49F-B0B58901D979}" presName="sibTrans" presStyleCnt="0"/>
      <dgm:spPr/>
    </dgm:pt>
    <dgm:pt modelId="{D8BE00DE-1B5D-46AC-A6E7-553E00F32DCF}" type="pres">
      <dgm:prSet presAssocID="{9AB9623F-EC6B-43E2-B3AA-116FBF66827F}" presName="compNode" presStyleCnt="0"/>
      <dgm:spPr/>
    </dgm:pt>
    <dgm:pt modelId="{4736B29B-9EC3-43FA-A39B-0D42C21AFB8B}" type="pres">
      <dgm:prSet presAssocID="{9AB9623F-EC6B-43E2-B3AA-116FBF66827F}" presName="iconRect" presStyleLbl="node1" presStyleIdx="1" presStyleCnt="4"/>
      <dgm:spPr>
        <a:blipFill>
          <a:blip xmlns:r="http://schemas.openxmlformats.org/officeDocument/2006/relationships" r:embed="rId2"/>
          <a:srcRect/>
          <a:stretch>
            <a:fillRect/>
          </a:stretch>
        </a:blipFill>
        <a:ln>
          <a:noFill/>
        </a:ln>
      </dgm:spPr>
    </dgm:pt>
    <dgm:pt modelId="{B7145866-9085-4340-8A2D-4C979C8010D1}" type="pres">
      <dgm:prSet presAssocID="{9AB9623F-EC6B-43E2-B3AA-116FBF66827F}" presName="spaceRect" presStyleCnt="0"/>
      <dgm:spPr/>
    </dgm:pt>
    <dgm:pt modelId="{85EDEC9A-E7B4-4E53-BBB0-4BCF699F6A29}" type="pres">
      <dgm:prSet presAssocID="{9AB9623F-EC6B-43E2-B3AA-116FBF66827F}" presName="textRect" presStyleLbl="revTx" presStyleIdx="1" presStyleCnt="4">
        <dgm:presLayoutVars>
          <dgm:chMax val="1"/>
          <dgm:chPref val="1"/>
        </dgm:presLayoutVars>
      </dgm:prSet>
      <dgm:spPr/>
    </dgm:pt>
    <dgm:pt modelId="{7FFFADEA-E234-4F3F-8FB3-85FE445DFE18}" type="pres">
      <dgm:prSet presAssocID="{DBA39A26-1379-41D1-9E0D-D01B297577AA}" presName="sibTrans" presStyleCnt="0"/>
      <dgm:spPr/>
    </dgm:pt>
    <dgm:pt modelId="{E8C401F0-3045-43DB-8B83-53DB3925EC36}" type="pres">
      <dgm:prSet presAssocID="{8EADF83D-F62A-494B-AD24-1427C80FDD32}" presName="compNode" presStyleCnt="0"/>
      <dgm:spPr/>
    </dgm:pt>
    <dgm:pt modelId="{B4E62397-F541-49B9-8A61-77E60487BC9C}" type="pres">
      <dgm:prSet presAssocID="{8EADF83D-F62A-494B-AD24-1427C80FDD32}" presName="iconRect" presStyleLbl="node1" presStyleIdx="2" presStyleCnt="4"/>
      <dgm:spPr>
        <a:blipFill>
          <a:blip xmlns:r="http://schemas.openxmlformats.org/officeDocument/2006/relationships" r:embed="rId3"/>
          <a:srcRect/>
          <a:stretch>
            <a:fillRect/>
          </a:stretch>
        </a:blipFill>
        <a:ln>
          <a:noFill/>
        </a:ln>
      </dgm:spPr>
    </dgm:pt>
    <dgm:pt modelId="{2BD527E6-57F6-483F-B58C-599F8C69C278}" type="pres">
      <dgm:prSet presAssocID="{8EADF83D-F62A-494B-AD24-1427C80FDD32}" presName="spaceRect" presStyleCnt="0"/>
      <dgm:spPr/>
    </dgm:pt>
    <dgm:pt modelId="{876CE71A-59ED-4C9E-B26D-F9311F7A10AF}" type="pres">
      <dgm:prSet presAssocID="{8EADF83D-F62A-494B-AD24-1427C80FDD32}" presName="textRect" presStyleLbl="revTx" presStyleIdx="2" presStyleCnt="4">
        <dgm:presLayoutVars>
          <dgm:chMax val="1"/>
          <dgm:chPref val="1"/>
        </dgm:presLayoutVars>
      </dgm:prSet>
      <dgm:spPr/>
    </dgm:pt>
    <dgm:pt modelId="{D1236264-C922-4A8F-9CEF-145EB1C6F9D4}" type="pres">
      <dgm:prSet presAssocID="{31FBC967-6F7A-447D-8E03-B0406228CF36}" presName="sibTrans" presStyleCnt="0"/>
      <dgm:spPr/>
    </dgm:pt>
    <dgm:pt modelId="{F3643EEE-2B66-4A88-9B0B-845E971EEE79}" type="pres">
      <dgm:prSet presAssocID="{56364020-6AD4-4B2B-99A3-5852D1ABDE60}" presName="compNode" presStyleCnt="0"/>
      <dgm:spPr/>
    </dgm:pt>
    <dgm:pt modelId="{98C621A0-F8D5-4005-8107-6FE7231C9810}" type="pres">
      <dgm:prSet presAssocID="{56364020-6AD4-4B2B-99A3-5852D1ABDE60}" presName="iconRect" presStyleLbl="node1" presStyleIdx="3" presStyleCnt="4"/>
      <dgm:spPr>
        <a:blipFill>
          <a:blip xmlns:r="http://schemas.openxmlformats.org/officeDocument/2006/relationships" r:embed="rId4"/>
          <a:srcRect/>
          <a:stretch>
            <a:fillRect/>
          </a:stretch>
        </a:blipFill>
        <a:ln>
          <a:noFill/>
        </a:ln>
      </dgm:spPr>
    </dgm:pt>
    <dgm:pt modelId="{EBED8745-C6A7-4B95-A973-8CCB9A2DFFFB}" type="pres">
      <dgm:prSet presAssocID="{56364020-6AD4-4B2B-99A3-5852D1ABDE60}" presName="spaceRect" presStyleCnt="0"/>
      <dgm:spPr/>
    </dgm:pt>
    <dgm:pt modelId="{6A94CB19-B402-414D-9537-0F3503140C18}" type="pres">
      <dgm:prSet presAssocID="{56364020-6AD4-4B2B-99A3-5852D1ABDE60}" presName="textRect" presStyleLbl="revTx" presStyleIdx="3" presStyleCnt="4">
        <dgm:presLayoutVars>
          <dgm:chMax val="1"/>
          <dgm:chPref val="1"/>
        </dgm:presLayoutVars>
      </dgm:prSet>
      <dgm:spPr/>
    </dgm:pt>
  </dgm:ptLst>
  <dgm:cxnLst>
    <dgm:cxn modelId="{C8E6B302-531C-425F-B623-963A9B6120A0}" srcId="{569CC891-CCC9-4207-83C6-CD848D7834DF}" destId="{56364020-6AD4-4B2B-99A3-5852D1ABDE60}" srcOrd="3" destOrd="0" parTransId="{00A0B100-1D73-4A65-AC70-0E2DC892E898}" sibTransId="{F4D68951-BBCA-422C-979B-A4B696A5C51D}"/>
    <dgm:cxn modelId="{6ED13525-AB9D-4F42-A273-0304102567E7}" type="presOf" srcId="{569CC891-CCC9-4207-83C6-CD848D7834DF}" destId="{BD5F234F-DA24-413D-ADA1-21B6763074DB}" srcOrd="0" destOrd="0" presId="urn:microsoft.com/office/officeart/2018/2/layout/IconLabelList"/>
    <dgm:cxn modelId="{0EAC7D42-27A6-4868-9B2E-843315A1E82C}" srcId="{569CC891-CCC9-4207-83C6-CD848D7834DF}" destId="{8EADF83D-F62A-494B-AD24-1427C80FDD32}" srcOrd="2" destOrd="0" parTransId="{82D06C3C-0AAD-4580-AA2F-8CEE5191CDEE}" sibTransId="{31FBC967-6F7A-447D-8E03-B0406228CF36}"/>
    <dgm:cxn modelId="{E1130272-093A-4029-B757-4547BEA57B13}" type="presOf" srcId="{9AB9623F-EC6B-43E2-B3AA-116FBF66827F}" destId="{85EDEC9A-E7B4-4E53-BBB0-4BCF699F6A29}" srcOrd="0" destOrd="0" presId="urn:microsoft.com/office/officeart/2018/2/layout/IconLabelList"/>
    <dgm:cxn modelId="{23E88E54-0E97-4E5C-9D25-A5879BB90792}" type="presOf" srcId="{56364020-6AD4-4B2B-99A3-5852D1ABDE60}" destId="{6A94CB19-B402-414D-9537-0F3503140C18}" srcOrd="0" destOrd="0" presId="urn:microsoft.com/office/officeart/2018/2/layout/IconLabelList"/>
    <dgm:cxn modelId="{9DB0E6A0-2635-41D0-BED1-0B64F8335A4C}" srcId="{569CC891-CCC9-4207-83C6-CD848D7834DF}" destId="{BB85C455-009F-47E6-8EDA-609E24144582}" srcOrd="0" destOrd="0" parTransId="{D13E5403-82C2-417A-B6F5-6896BA4790D3}" sibTransId="{9A5A8CD7-51B0-4B68-A49F-B0B58901D979}"/>
    <dgm:cxn modelId="{E89226A9-0AB3-4278-AC9C-135418DFFD1F}" srcId="{569CC891-CCC9-4207-83C6-CD848D7834DF}" destId="{9AB9623F-EC6B-43E2-B3AA-116FBF66827F}" srcOrd="1" destOrd="0" parTransId="{CE1FDAD5-59EA-4A15-92C3-EF98685492CF}" sibTransId="{DBA39A26-1379-41D1-9E0D-D01B297577AA}"/>
    <dgm:cxn modelId="{9E42C4CF-1C59-40F0-BC8A-C8791C69E580}" type="presOf" srcId="{8EADF83D-F62A-494B-AD24-1427C80FDD32}" destId="{876CE71A-59ED-4C9E-B26D-F9311F7A10AF}" srcOrd="0" destOrd="0" presId="urn:microsoft.com/office/officeart/2018/2/layout/IconLabelList"/>
    <dgm:cxn modelId="{BCAE30FB-4DA3-4B40-A0E3-64FE743AD059}" type="presOf" srcId="{BB85C455-009F-47E6-8EDA-609E24144582}" destId="{A384F334-7B01-49F9-A82A-9544C57ECD64}" srcOrd="0" destOrd="0" presId="urn:microsoft.com/office/officeart/2018/2/layout/IconLabelList"/>
    <dgm:cxn modelId="{6367CF5C-E4D3-4C09-A6DA-2FA7E38B1BD4}" type="presParOf" srcId="{BD5F234F-DA24-413D-ADA1-21B6763074DB}" destId="{13ED2F3F-0397-40D9-9165-CC979D3B458B}" srcOrd="0" destOrd="0" presId="urn:microsoft.com/office/officeart/2018/2/layout/IconLabelList"/>
    <dgm:cxn modelId="{2B4B607C-470E-4F20-9579-B74E6D36B44D}" type="presParOf" srcId="{13ED2F3F-0397-40D9-9165-CC979D3B458B}" destId="{B86DA4FA-0B2D-42C2-A6DA-F4918F7310C2}" srcOrd="0" destOrd="0" presId="urn:microsoft.com/office/officeart/2018/2/layout/IconLabelList"/>
    <dgm:cxn modelId="{2F633DF9-C96B-4C61-A896-ED168B798D67}" type="presParOf" srcId="{13ED2F3F-0397-40D9-9165-CC979D3B458B}" destId="{6FEF47DF-A308-4C45-ADE3-D4109EEA3B13}" srcOrd="1" destOrd="0" presId="urn:microsoft.com/office/officeart/2018/2/layout/IconLabelList"/>
    <dgm:cxn modelId="{A27F47F6-9E25-44FA-9A86-F834BD993F4D}" type="presParOf" srcId="{13ED2F3F-0397-40D9-9165-CC979D3B458B}" destId="{A384F334-7B01-49F9-A82A-9544C57ECD64}" srcOrd="2" destOrd="0" presId="urn:microsoft.com/office/officeart/2018/2/layout/IconLabelList"/>
    <dgm:cxn modelId="{D614CFAC-7B43-453F-A466-AE71C45CEE09}" type="presParOf" srcId="{BD5F234F-DA24-413D-ADA1-21B6763074DB}" destId="{D10697CE-6E36-4DE5-9C99-069FDD5914F7}" srcOrd="1" destOrd="0" presId="urn:microsoft.com/office/officeart/2018/2/layout/IconLabelList"/>
    <dgm:cxn modelId="{1258B1C3-3AC0-4175-971D-DCA7854AAC96}" type="presParOf" srcId="{BD5F234F-DA24-413D-ADA1-21B6763074DB}" destId="{D8BE00DE-1B5D-46AC-A6E7-553E00F32DCF}" srcOrd="2" destOrd="0" presId="urn:microsoft.com/office/officeart/2018/2/layout/IconLabelList"/>
    <dgm:cxn modelId="{55F1BCEC-D534-41D6-9549-3540872E9F74}" type="presParOf" srcId="{D8BE00DE-1B5D-46AC-A6E7-553E00F32DCF}" destId="{4736B29B-9EC3-43FA-A39B-0D42C21AFB8B}" srcOrd="0" destOrd="0" presId="urn:microsoft.com/office/officeart/2018/2/layout/IconLabelList"/>
    <dgm:cxn modelId="{22B5C868-D1A2-44D7-92FE-90CF3774E932}" type="presParOf" srcId="{D8BE00DE-1B5D-46AC-A6E7-553E00F32DCF}" destId="{B7145866-9085-4340-8A2D-4C979C8010D1}" srcOrd="1" destOrd="0" presId="urn:microsoft.com/office/officeart/2018/2/layout/IconLabelList"/>
    <dgm:cxn modelId="{BFECAF03-7DD1-4885-8CD7-6166D4FAE315}" type="presParOf" srcId="{D8BE00DE-1B5D-46AC-A6E7-553E00F32DCF}" destId="{85EDEC9A-E7B4-4E53-BBB0-4BCF699F6A29}" srcOrd="2" destOrd="0" presId="urn:microsoft.com/office/officeart/2018/2/layout/IconLabelList"/>
    <dgm:cxn modelId="{78F61905-85B1-4A9C-BB7A-9AB052F6403C}" type="presParOf" srcId="{BD5F234F-DA24-413D-ADA1-21B6763074DB}" destId="{7FFFADEA-E234-4F3F-8FB3-85FE445DFE18}" srcOrd="3" destOrd="0" presId="urn:microsoft.com/office/officeart/2018/2/layout/IconLabelList"/>
    <dgm:cxn modelId="{03FBB1BF-FB87-4414-B0D6-31053D3D15DE}" type="presParOf" srcId="{BD5F234F-DA24-413D-ADA1-21B6763074DB}" destId="{E8C401F0-3045-43DB-8B83-53DB3925EC36}" srcOrd="4" destOrd="0" presId="urn:microsoft.com/office/officeart/2018/2/layout/IconLabelList"/>
    <dgm:cxn modelId="{F308459D-6EE8-49F6-92BA-E3A47E8538BF}" type="presParOf" srcId="{E8C401F0-3045-43DB-8B83-53DB3925EC36}" destId="{B4E62397-F541-49B9-8A61-77E60487BC9C}" srcOrd="0" destOrd="0" presId="urn:microsoft.com/office/officeart/2018/2/layout/IconLabelList"/>
    <dgm:cxn modelId="{ED92ECB1-F50C-46BC-A252-31D36452A8C2}" type="presParOf" srcId="{E8C401F0-3045-43DB-8B83-53DB3925EC36}" destId="{2BD527E6-57F6-483F-B58C-599F8C69C278}" srcOrd="1" destOrd="0" presId="urn:microsoft.com/office/officeart/2018/2/layout/IconLabelList"/>
    <dgm:cxn modelId="{20682306-992F-4A91-8603-E3792B0C7B1C}" type="presParOf" srcId="{E8C401F0-3045-43DB-8B83-53DB3925EC36}" destId="{876CE71A-59ED-4C9E-B26D-F9311F7A10AF}" srcOrd="2" destOrd="0" presId="urn:microsoft.com/office/officeart/2018/2/layout/IconLabelList"/>
    <dgm:cxn modelId="{13F03984-32A7-4310-9940-B038FFA3070A}" type="presParOf" srcId="{BD5F234F-DA24-413D-ADA1-21B6763074DB}" destId="{D1236264-C922-4A8F-9CEF-145EB1C6F9D4}" srcOrd="5" destOrd="0" presId="urn:microsoft.com/office/officeart/2018/2/layout/IconLabelList"/>
    <dgm:cxn modelId="{1D0304BC-E87C-4982-B2D9-2B2681AF9459}" type="presParOf" srcId="{BD5F234F-DA24-413D-ADA1-21B6763074DB}" destId="{F3643EEE-2B66-4A88-9B0B-845E971EEE79}" srcOrd="6" destOrd="0" presId="urn:microsoft.com/office/officeart/2018/2/layout/IconLabelList"/>
    <dgm:cxn modelId="{2DA3EDEB-D01F-4C95-894E-0B877ACD9B23}" type="presParOf" srcId="{F3643EEE-2B66-4A88-9B0B-845E971EEE79}" destId="{98C621A0-F8D5-4005-8107-6FE7231C9810}" srcOrd="0" destOrd="0" presId="urn:microsoft.com/office/officeart/2018/2/layout/IconLabelList"/>
    <dgm:cxn modelId="{EB8ABFA9-A35F-4BE5-944F-C42C3B4987DE}" type="presParOf" srcId="{F3643EEE-2B66-4A88-9B0B-845E971EEE79}" destId="{EBED8745-C6A7-4B95-A973-8CCB9A2DFFFB}" srcOrd="1" destOrd="0" presId="urn:microsoft.com/office/officeart/2018/2/layout/IconLabelList"/>
    <dgm:cxn modelId="{6F00E9D7-7025-4ED3-9B87-23C5B1DC9EE1}" type="presParOf" srcId="{F3643EEE-2B66-4A88-9B0B-845E971EEE79}" destId="{6A94CB19-B402-414D-9537-0F3503140C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086F9-E612-47E2-9881-C9D4B58AC7F9}">
      <dsp:nvSpPr>
        <dsp:cNvPr id="0" name=""/>
        <dsp:cNvSpPr/>
      </dsp:nvSpPr>
      <dsp:spPr>
        <a:xfrm>
          <a:off x="264008" y="1083738"/>
          <a:ext cx="1362585" cy="1362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35BF7-B587-4C12-BC85-A00E187615E6}">
      <dsp:nvSpPr>
        <dsp:cNvPr id="0" name=""/>
        <dsp:cNvSpPr/>
      </dsp:nvSpPr>
      <dsp:spPr>
        <a:xfrm>
          <a:off x="550151" y="1369881"/>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21F9D8-95A9-463F-A8BB-8EA9ECBDD3CA}">
      <dsp:nvSpPr>
        <dsp:cNvPr id="0" name=""/>
        <dsp:cNvSpPr/>
      </dsp:nvSpPr>
      <dsp:spPr>
        <a:xfrm>
          <a:off x="1918575" y="1083738"/>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a:t>Aim of the Project</a:t>
          </a:r>
          <a:endParaRPr lang="en-US" sz="2400" kern="1200"/>
        </a:p>
      </dsp:txBody>
      <dsp:txXfrm>
        <a:off x="1918575" y="1083738"/>
        <a:ext cx="3211807" cy="1362585"/>
      </dsp:txXfrm>
    </dsp:sp>
    <dsp:sp modelId="{8E603239-E371-4B9E-8B93-63AFC03B8C58}">
      <dsp:nvSpPr>
        <dsp:cNvPr id="0" name=""/>
        <dsp:cNvSpPr/>
      </dsp:nvSpPr>
      <dsp:spPr>
        <a:xfrm>
          <a:off x="5690016" y="1083738"/>
          <a:ext cx="1362585" cy="1362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481A7-753B-4A98-B6BA-1E32FFEBC585}">
      <dsp:nvSpPr>
        <dsp:cNvPr id="0" name=""/>
        <dsp:cNvSpPr/>
      </dsp:nvSpPr>
      <dsp:spPr>
        <a:xfrm>
          <a:off x="5976159" y="1369881"/>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EA2A15-BDC4-4CF7-8F3F-BDED44F61FEC}">
      <dsp:nvSpPr>
        <dsp:cNvPr id="0" name=""/>
        <dsp:cNvSpPr/>
      </dsp:nvSpPr>
      <dsp:spPr>
        <a:xfrm>
          <a:off x="7344584" y="1083738"/>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a:t>Brief Description of the Project</a:t>
          </a:r>
          <a:endParaRPr lang="en-US" sz="2400" kern="1200"/>
        </a:p>
      </dsp:txBody>
      <dsp:txXfrm>
        <a:off x="7344584" y="1083738"/>
        <a:ext cx="3211807" cy="13625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65808-7D5B-49BC-82D3-EF2DCB24672A}">
      <dsp:nvSpPr>
        <dsp:cNvPr id="0" name=""/>
        <dsp:cNvSpPr/>
      </dsp:nvSpPr>
      <dsp:spPr>
        <a:xfrm>
          <a:off x="1057540" y="277337"/>
          <a:ext cx="1128467" cy="11284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768AC5-2497-4C76-9B8D-63551327197E}">
      <dsp:nvSpPr>
        <dsp:cNvPr id="0" name=""/>
        <dsp:cNvSpPr/>
      </dsp:nvSpPr>
      <dsp:spPr>
        <a:xfrm>
          <a:off x="9678" y="1533746"/>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kern="1200">
              <a:latin typeface="Corbel"/>
            </a:rPr>
            <a:t>Proposed Technical Approach</a:t>
          </a:r>
          <a:endParaRPr lang="en-US" sz="2000" kern="1200">
            <a:latin typeface="Corbel"/>
          </a:endParaRPr>
        </a:p>
      </dsp:txBody>
      <dsp:txXfrm>
        <a:off x="9678" y="1533746"/>
        <a:ext cx="3224192" cy="483628"/>
      </dsp:txXfrm>
    </dsp:sp>
    <dsp:sp modelId="{68F39009-CA07-44A3-8AA8-52D71EC357B2}">
      <dsp:nvSpPr>
        <dsp:cNvPr id="0" name=""/>
        <dsp:cNvSpPr/>
      </dsp:nvSpPr>
      <dsp:spPr>
        <a:xfrm>
          <a:off x="9678" y="2076882"/>
          <a:ext cx="3224192" cy="1175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latin typeface="Corbel" panose="020B0503020204020204"/>
            </a:rPr>
            <a:t>Requirements</a:t>
          </a:r>
          <a:endParaRPr lang="en-US" sz="1500" kern="1200">
            <a:latin typeface="Corbel" panose="020B0503020204020204"/>
          </a:endParaRPr>
        </a:p>
        <a:p>
          <a:pPr marL="0" lvl="0" indent="0" algn="ctr" defTabSz="666750">
            <a:lnSpc>
              <a:spcPct val="100000"/>
            </a:lnSpc>
            <a:spcBef>
              <a:spcPct val="0"/>
            </a:spcBef>
            <a:spcAft>
              <a:spcPct val="35000"/>
            </a:spcAft>
            <a:buNone/>
          </a:pPr>
          <a:r>
            <a:rPr lang="en-GB" sz="1500" kern="1200">
              <a:latin typeface="Corbel" panose="020B0503020204020204"/>
            </a:rPr>
            <a:t>Game Mechanics</a:t>
          </a:r>
          <a:endParaRPr lang="en-US" sz="1500" kern="1200">
            <a:latin typeface="Corbel" panose="020B0503020204020204"/>
          </a:endParaRPr>
        </a:p>
        <a:p>
          <a:pPr marL="0" lvl="0" indent="0" algn="ctr" defTabSz="666750">
            <a:lnSpc>
              <a:spcPct val="100000"/>
            </a:lnSpc>
            <a:spcBef>
              <a:spcPct val="0"/>
            </a:spcBef>
            <a:spcAft>
              <a:spcPct val="35000"/>
            </a:spcAft>
            <a:buNone/>
          </a:pPr>
          <a:r>
            <a:rPr lang="en-GB" sz="1500" kern="1200">
              <a:latin typeface="Corbel" panose="020B0503020204020204"/>
            </a:rPr>
            <a:t>Implementation</a:t>
          </a:r>
          <a:endParaRPr lang="en-US" sz="1500" kern="1200">
            <a:latin typeface="Corbel" panose="020B0503020204020204"/>
          </a:endParaRPr>
        </a:p>
        <a:p>
          <a:pPr marL="0" lvl="0" indent="0" algn="ctr" defTabSz="666750">
            <a:lnSpc>
              <a:spcPct val="100000"/>
            </a:lnSpc>
            <a:spcBef>
              <a:spcPct val="0"/>
            </a:spcBef>
            <a:spcAft>
              <a:spcPct val="35000"/>
            </a:spcAft>
            <a:buNone/>
          </a:pPr>
          <a:r>
            <a:rPr lang="en-GB" sz="1500" kern="1200">
              <a:latin typeface="Corbel" panose="020B0503020204020204"/>
            </a:rPr>
            <a:t>Quality Assurance Plan (ISO 9126)</a:t>
          </a:r>
          <a:endParaRPr lang="en-US" sz="1500" kern="1200">
            <a:latin typeface="Corbel" panose="020B0503020204020204"/>
          </a:endParaRPr>
        </a:p>
      </dsp:txBody>
      <dsp:txXfrm>
        <a:off x="9678" y="2076882"/>
        <a:ext cx="3224192" cy="1175841"/>
      </dsp:txXfrm>
    </dsp:sp>
    <dsp:sp modelId="{A159A444-C5D7-4FB7-8ABA-9EEA69387AB2}">
      <dsp:nvSpPr>
        <dsp:cNvPr id="0" name=""/>
        <dsp:cNvSpPr/>
      </dsp:nvSpPr>
      <dsp:spPr>
        <a:xfrm>
          <a:off x="4845966" y="277337"/>
          <a:ext cx="1128467" cy="11284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F16F9F-EAE1-4809-AE52-A2C617C6F2BC}">
      <dsp:nvSpPr>
        <dsp:cNvPr id="0" name=""/>
        <dsp:cNvSpPr/>
      </dsp:nvSpPr>
      <dsp:spPr>
        <a:xfrm>
          <a:off x="3798103" y="1533746"/>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kern="1200">
              <a:latin typeface="Corbel" panose="020B0503020204020204"/>
            </a:rPr>
            <a:t>Expected Project Results</a:t>
          </a:r>
          <a:endParaRPr lang="en-US" sz="2000" kern="1200">
            <a:latin typeface="Corbel" panose="020B0503020204020204"/>
          </a:endParaRPr>
        </a:p>
      </dsp:txBody>
      <dsp:txXfrm>
        <a:off x="3798103" y="1533746"/>
        <a:ext cx="3224192" cy="483628"/>
      </dsp:txXfrm>
    </dsp:sp>
    <dsp:sp modelId="{EFB6C4DB-B15A-4EBC-A879-64EB4D11A5E1}">
      <dsp:nvSpPr>
        <dsp:cNvPr id="0" name=""/>
        <dsp:cNvSpPr/>
      </dsp:nvSpPr>
      <dsp:spPr>
        <a:xfrm>
          <a:off x="3798103" y="2076882"/>
          <a:ext cx="3224192" cy="1175841"/>
        </a:xfrm>
        <a:prstGeom prst="rect">
          <a:avLst/>
        </a:prstGeom>
        <a:noFill/>
        <a:ln>
          <a:noFill/>
        </a:ln>
        <a:effectLst/>
      </dsp:spPr>
      <dsp:style>
        <a:lnRef idx="0">
          <a:scrgbClr r="0" g="0" b="0"/>
        </a:lnRef>
        <a:fillRef idx="0">
          <a:scrgbClr r="0" g="0" b="0"/>
        </a:fillRef>
        <a:effectRef idx="0">
          <a:scrgbClr r="0" g="0" b="0"/>
        </a:effectRef>
        <a:fontRef idx="minor"/>
      </dsp:style>
    </dsp:sp>
    <dsp:sp modelId="{E88A6E0B-05F4-44AE-A71E-248E0EEDDF11}">
      <dsp:nvSpPr>
        <dsp:cNvPr id="0" name=""/>
        <dsp:cNvSpPr/>
      </dsp:nvSpPr>
      <dsp:spPr>
        <a:xfrm>
          <a:off x="8634392" y="277337"/>
          <a:ext cx="1128467" cy="11284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190F90-3E12-4FC0-9D0C-614B95761F92}">
      <dsp:nvSpPr>
        <dsp:cNvPr id="0" name=""/>
        <dsp:cNvSpPr/>
      </dsp:nvSpPr>
      <dsp:spPr>
        <a:xfrm>
          <a:off x="7586529" y="1533746"/>
          <a:ext cx="3224192" cy="4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kern="1200">
              <a:latin typeface="Corbel" panose="020B0503020204020204"/>
            </a:rPr>
            <a:t>Project Management</a:t>
          </a:r>
          <a:endParaRPr lang="en-US" sz="2000" kern="1200">
            <a:latin typeface="Corbel" panose="020B0503020204020204"/>
          </a:endParaRPr>
        </a:p>
      </dsp:txBody>
      <dsp:txXfrm>
        <a:off x="7586529" y="1533746"/>
        <a:ext cx="3224192" cy="483628"/>
      </dsp:txXfrm>
    </dsp:sp>
    <dsp:sp modelId="{EC68D0EC-DB48-43A3-B9DF-EE0BB5E30905}">
      <dsp:nvSpPr>
        <dsp:cNvPr id="0" name=""/>
        <dsp:cNvSpPr/>
      </dsp:nvSpPr>
      <dsp:spPr>
        <a:xfrm>
          <a:off x="7586529" y="2076882"/>
          <a:ext cx="3224192" cy="1175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latin typeface="Corbel" panose="020B0503020204020204"/>
            </a:rPr>
            <a:t>Schedule</a:t>
          </a:r>
          <a:endParaRPr lang="en-US" sz="1500" kern="1200">
            <a:latin typeface="Corbel" panose="020B0503020204020204"/>
          </a:endParaRPr>
        </a:p>
        <a:p>
          <a:pPr marL="0" lvl="0" indent="0" algn="ctr" defTabSz="666750">
            <a:lnSpc>
              <a:spcPct val="100000"/>
            </a:lnSpc>
            <a:spcBef>
              <a:spcPct val="0"/>
            </a:spcBef>
            <a:spcAft>
              <a:spcPct val="35000"/>
            </a:spcAft>
            <a:buNone/>
          </a:pPr>
          <a:r>
            <a:rPr lang="en-GB" sz="1500" kern="1200">
              <a:latin typeface="Corbel" panose="020B0503020204020204"/>
            </a:rPr>
            <a:t>Development Methodology</a:t>
          </a:r>
          <a:endParaRPr lang="en-US" sz="1500" kern="1200">
            <a:latin typeface="Corbel" panose="020B0503020204020204"/>
          </a:endParaRPr>
        </a:p>
      </dsp:txBody>
      <dsp:txXfrm>
        <a:off x="7586529" y="2076882"/>
        <a:ext cx="3224192" cy="11758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BC4ED-08B3-4203-9A12-698219BA367F}">
      <dsp:nvSpPr>
        <dsp:cNvPr id="0" name=""/>
        <dsp:cNvSpPr/>
      </dsp:nvSpPr>
      <dsp:spPr>
        <a:xfrm>
          <a:off x="264008" y="102390"/>
          <a:ext cx="1362585" cy="13625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356DBA-4543-4FF5-8A8C-B90697F2722E}">
      <dsp:nvSpPr>
        <dsp:cNvPr id="0" name=""/>
        <dsp:cNvSpPr/>
      </dsp:nvSpPr>
      <dsp:spPr>
        <a:xfrm>
          <a:off x="550151" y="388533"/>
          <a:ext cx="790299" cy="7902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93F161-3C85-47DF-80E8-36B73AC26AFF}">
      <dsp:nvSpPr>
        <dsp:cNvPr id="0" name=""/>
        <dsp:cNvSpPr/>
      </dsp:nvSpPr>
      <dsp:spPr>
        <a:xfrm>
          <a:off x="1918575" y="102390"/>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a:latin typeface="Corbel"/>
            </a:rPr>
            <a:t>Why Circular Maze?</a:t>
          </a:r>
          <a:endParaRPr lang="en-US" sz="2400" kern="1200">
            <a:latin typeface="Corbel"/>
          </a:endParaRPr>
        </a:p>
      </dsp:txBody>
      <dsp:txXfrm>
        <a:off x="1918575" y="102390"/>
        <a:ext cx="3211807" cy="1362585"/>
      </dsp:txXfrm>
    </dsp:sp>
    <dsp:sp modelId="{17BF9510-98AD-4A4D-8CB0-EAEB9142D0C0}">
      <dsp:nvSpPr>
        <dsp:cNvPr id="0" name=""/>
        <dsp:cNvSpPr/>
      </dsp:nvSpPr>
      <dsp:spPr>
        <a:xfrm>
          <a:off x="5690016" y="102390"/>
          <a:ext cx="1362585" cy="13625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583B9-1671-4356-B809-0A0ED1D5EC3A}">
      <dsp:nvSpPr>
        <dsp:cNvPr id="0" name=""/>
        <dsp:cNvSpPr/>
      </dsp:nvSpPr>
      <dsp:spPr>
        <a:xfrm>
          <a:off x="5976159" y="388533"/>
          <a:ext cx="790299" cy="7902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1383FE-B61C-41B5-AD15-02DB3A862B52}">
      <dsp:nvSpPr>
        <dsp:cNvPr id="0" name=""/>
        <dsp:cNvSpPr/>
      </dsp:nvSpPr>
      <dsp:spPr>
        <a:xfrm>
          <a:off x="7344584" y="102390"/>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a:latin typeface="Corbel"/>
            </a:rPr>
            <a:t>Why Android Controller?</a:t>
          </a:r>
          <a:endParaRPr lang="en-US" sz="2400" kern="1200">
            <a:latin typeface="Corbel"/>
          </a:endParaRPr>
        </a:p>
      </dsp:txBody>
      <dsp:txXfrm>
        <a:off x="7344584" y="102390"/>
        <a:ext cx="3211807" cy="1362585"/>
      </dsp:txXfrm>
    </dsp:sp>
    <dsp:sp modelId="{DDCFF4B0-E07E-40F3-ABDC-4A692FB3484B}">
      <dsp:nvSpPr>
        <dsp:cNvPr id="0" name=""/>
        <dsp:cNvSpPr/>
      </dsp:nvSpPr>
      <dsp:spPr>
        <a:xfrm>
          <a:off x="264008" y="2065086"/>
          <a:ext cx="1362585" cy="13625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6DB8A-F035-4FEB-9AB4-A6BFB80007AB}">
      <dsp:nvSpPr>
        <dsp:cNvPr id="0" name=""/>
        <dsp:cNvSpPr/>
      </dsp:nvSpPr>
      <dsp:spPr>
        <a:xfrm>
          <a:off x="550151" y="2351229"/>
          <a:ext cx="790299" cy="7902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BFEE8A-9F23-485B-AF22-DFACAC4637A6}">
      <dsp:nvSpPr>
        <dsp:cNvPr id="0" name=""/>
        <dsp:cNvSpPr/>
      </dsp:nvSpPr>
      <dsp:spPr>
        <a:xfrm>
          <a:off x="1918575" y="206508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a:latin typeface="Corbel" panose="020B0503020204020204"/>
            </a:rPr>
            <a:t>Why this type of Maze?</a:t>
          </a:r>
          <a:endParaRPr lang="en-US" sz="2400" kern="1200">
            <a:latin typeface="Corbel" panose="020B0503020204020204"/>
          </a:endParaRPr>
        </a:p>
      </dsp:txBody>
      <dsp:txXfrm>
        <a:off x="1918575" y="2065086"/>
        <a:ext cx="3211807" cy="1362585"/>
      </dsp:txXfrm>
    </dsp:sp>
    <dsp:sp modelId="{089A2BC8-2E07-4DF9-BD88-12DC812C1684}">
      <dsp:nvSpPr>
        <dsp:cNvPr id="0" name=""/>
        <dsp:cNvSpPr/>
      </dsp:nvSpPr>
      <dsp:spPr>
        <a:xfrm>
          <a:off x="5690016" y="2065086"/>
          <a:ext cx="1362585" cy="13625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2C029-20F5-41A8-AC4C-2CE5417B35F7}">
      <dsp:nvSpPr>
        <dsp:cNvPr id="0" name=""/>
        <dsp:cNvSpPr/>
      </dsp:nvSpPr>
      <dsp:spPr>
        <a:xfrm>
          <a:off x="5976159" y="2351229"/>
          <a:ext cx="790299" cy="7902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08899A-2768-4DD0-9F4F-C94E390437FF}">
      <dsp:nvSpPr>
        <dsp:cNvPr id="0" name=""/>
        <dsp:cNvSpPr/>
      </dsp:nvSpPr>
      <dsp:spPr>
        <a:xfrm>
          <a:off x="7344584" y="2065086"/>
          <a:ext cx="3211807" cy="1362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GB" sz="2400" kern="1200">
              <a:latin typeface="Corbel" panose="020B0503020204020204"/>
            </a:rPr>
            <a:t>Why Puzzles?</a:t>
          </a:r>
          <a:endParaRPr lang="en-US" sz="2400" kern="1200">
            <a:latin typeface="Corbel" panose="020B0503020204020204"/>
          </a:endParaRPr>
        </a:p>
      </dsp:txBody>
      <dsp:txXfrm>
        <a:off x="7344584" y="2065086"/>
        <a:ext cx="3211807" cy="13625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15C62-E738-4B01-A81E-81BA9FE1A1CA}">
      <dsp:nvSpPr>
        <dsp:cNvPr id="0" name=""/>
        <dsp:cNvSpPr/>
      </dsp:nvSpPr>
      <dsp:spPr>
        <a:xfrm>
          <a:off x="523095" y="459521"/>
          <a:ext cx="1441902" cy="144190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611CB5-035F-4C8E-8768-D219C2611DB8}">
      <dsp:nvSpPr>
        <dsp:cNvPr id="0" name=""/>
        <dsp:cNvSpPr/>
      </dsp:nvSpPr>
      <dsp:spPr>
        <a:xfrm>
          <a:off x="830385" y="766811"/>
          <a:ext cx="827321" cy="827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2DB0DD-55F0-4759-A58A-FD5FF5D6FC82}">
      <dsp:nvSpPr>
        <dsp:cNvPr id="0" name=""/>
        <dsp:cNvSpPr/>
      </dsp:nvSpPr>
      <dsp:spPr>
        <a:xfrm>
          <a:off x="62159" y="2350541"/>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a:t>Object Orientated Programming</a:t>
          </a:r>
          <a:endParaRPr lang="en-US" sz="1800" kern="1200"/>
        </a:p>
      </dsp:txBody>
      <dsp:txXfrm>
        <a:off x="62159" y="2350541"/>
        <a:ext cx="2363775" cy="720000"/>
      </dsp:txXfrm>
    </dsp:sp>
    <dsp:sp modelId="{E206987E-DC79-4884-B031-15D01BAA0402}">
      <dsp:nvSpPr>
        <dsp:cNvPr id="0" name=""/>
        <dsp:cNvSpPr/>
      </dsp:nvSpPr>
      <dsp:spPr>
        <a:xfrm>
          <a:off x="3300530" y="459521"/>
          <a:ext cx="1441902" cy="144190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3C0C7-8A84-49B9-9440-7C6628CF78F8}">
      <dsp:nvSpPr>
        <dsp:cNvPr id="0" name=""/>
        <dsp:cNvSpPr/>
      </dsp:nvSpPr>
      <dsp:spPr>
        <a:xfrm>
          <a:off x="3607821" y="766811"/>
          <a:ext cx="827321" cy="827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4E097F-1A13-4F39-96DB-A0C1E3B9279D}">
      <dsp:nvSpPr>
        <dsp:cNvPr id="0" name=""/>
        <dsp:cNvSpPr/>
      </dsp:nvSpPr>
      <dsp:spPr>
        <a:xfrm>
          <a:off x="2839594" y="2350541"/>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a:t>SFML</a:t>
          </a:r>
          <a:endParaRPr lang="en-US" sz="1800" kern="1200"/>
        </a:p>
      </dsp:txBody>
      <dsp:txXfrm>
        <a:off x="2839594" y="2350541"/>
        <a:ext cx="2363775" cy="720000"/>
      </dsp:txXfrm>
    </dsp:sp>
    <dsp:sp modelId="{1E8595D3-352D-4004-89BA-9D5057363620}">
      <dsp:nvSpPr>
        <dsp:cNvPr id="0" name=""/>
        <dsp:cNvSpPr/>
      </dsp:nvSpPr>
      <dsp:spPr>
        <a:xfrm>
          <a:off x="6077966" y="459521"/>
          <a:ext cx="1441902" cy="144190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F66FB-5CF4-445E-9E0C-DE29B72CABD9}">
      <dsp:nvSpPr>
        <dsp:cNvPr id="0" name=""/>
        <dsp:cNvSpPr/>
      </dsp:nvSpPr>
      <dsp:spPr>
        <a:xfrm>
          <a:off x="6385257" y="766811"/>
          <a:ext cx="827321" cy="827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0A6FB1-42C3-4BE5-A2A8-F674409EBD53}">
      <dsp:nvSpPr>
        <dsp:cNvPr id="0" name=""/>
        <dsp:cNvSpPr/>
      </dsp:nvSpPr>
      <dsp:spPr>
        <a:xfrm>
          <a:off x="5617030" y="2350541"/>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a:t>Android</a:t>
          </a:r>
          <a:endParaRPr lang="en-US" sz="1800" kern="1200"/>
        </a:p>
      </dsp:txBody>
      <dsp:txXfrm>
        <a:off x="5617030" y="2350541"/>
        <a:ext cx="2363775" cy="720000"/>
      </dsp:txXfrm>
    </dsp:sp>
    <dsp:sp modelId="{D1EC8613-7DB0-4F48-92CE-5160254D5A07}">
      <dsp:nvSpPr>
        <dsp:cNvPr id="0" name=""/>
        <dsp:cNvSpPr/>
      </dsp:nvSpPr>
      <dsp:spPr>
        <a:xfrm>
          <a:off x="8855402" y="459521"/>
          <a:ext cx="1441902" cy="144190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63F6A1-98D5-4F33-952D-836673AA7ED5}">
      <dsp:nvSpPr>
        <dsp:cNvPr id="0" name=""/>
        <dsp:cNvSpPr/>
      </dsp:nvSpPr>
      <dsp:spPr>
        <a:xfrm>
          <a:off x="9162692" y="766811"/>
          <a:ext cx="827321" cy="8273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B101AD-A557-41B3-952C-3DE50C50FF27}">
      <dsp:nvSpPr>
        <dsp:cNvPr id="0" name=""/>
        <dsp:cNvSpPr/>
      </dsp:nvSpPr>
      <dsp:spPr>
        <a:xfrm>
          <a:off x="8394465" y="2350541"/>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GB" sz="1800" kern="1200"/>
            <a:t>Sensors</a:t>
          </a:r>
          <a:endParaRPr lang="en-US" sz="1800" kern="1200"/>
        </a:p>
      </dsp:txBody>
      <dsp:txXfrm>
        <a:off x="8394465" y="2350541"/>
        <a:ext cx="236377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709B4-586C-431D-8149-4C7D6DB5B6A5}">
      <dsp:nvSpPr>
        <dsp:cNvPr id="0" name=""/>
        <dsp:cNvSpPr/>
      </dsp:nvSpPr>
      <dsp:spPr>
        <a:xfrm>
          <a:off x="0" y="2111"/>
          <a:ext cx="6403994" cy="10701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A7756-48BB-4134-8B7E-9A39C5262F8C}">
      <dsp:nvSpPr>
        <dsp:cNvPr id="0" name=""/>
        <dsp:cNvSpPr/>
      </dsp:nvSpPr>
      <dsp:spPr>
        <a:xfrm>
          <a:off x="323718" y="242893"/>
          <a:ext cx="588579" cy="5885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4851F0-C462-44FC-AD4A-228060E21231}">
      <dsp:nvSpPr>
        <dsp:cNvPr id="0" name=""/>
        <dsp:cNvSpPr/>
      </dsp:nvSpPr>
      <dsp:spPr>
        <a:xfrm>
          <a:off x="1236016" y="2111"/>
          <a:ext cx="5167977" cy="1070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7" tIns="113257" rIns="113257" bIns="113257" numCol="1" spcCol="1270" anchor="ctr" anchorCtr="0">
          <a:noAutofit/>
        </a:bodyPr>
        <a:lstStyle/>
        <a:p>
          <a:pPr marL="0" lvl="0" indent="0" algn="l" defTabSz="977900">
            <a:lnSpc>
              <a:spcPct val="100000"/>
            </a:lnSpc>
            <a:spcBef>
              <a:spcPct val="0"/>
            </a:spcBef>
            <a:spcAft>
              <a:spcPct val="35000"/>
            </a:spcAft>
            <a:buNone/>
          </a:pPr>
          <a:r>
            <a:rPr lang="en-GB" sz="2200" kern="1200"/>
            <a:t>Agile </a:t>
          </a:r>
          <a:endParaRPr lang="en-US" sz="2200" kern="1200"/>
        </a:p>
      </dsp:txBody>
      <dsp:txXfrm>
        <a:off x="1236016" y="2111"/>
        <a:ext cx="5167977" cy="1070144"/>
      </dsp:txXfrm>
    </dsp:sp>
    <dsp:sp modelId="{9055BFA9-39EB-4476-BB35-EED31AB8FD31}">
      <dsp:nvSpPr>
        <dsp:cNvPr id="0" name=""/>
        <dsp:cNvSpPr/>
      </dsp:nvSpPr>
      <dsp:spPr>
        <a:xfrm>
          <a:off x="0" y="1339792"/>
          <a:ext cx="6403994" cy="10701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C773D-4456-4C6E-9F45-526EAC1B1108}">
      <dsp:nvSpPr>
        <dsp:cNvPr id="0" name=""/>
        <dsp:cNvSpPr/>
      </dsp:nvSpPr>
      <dsp:spPr>
        <a:xfrm>
          <a:off x="323718" y="1580574"/>
          <a:ext cx="588579" cy="5885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7FAE40-83F0-4E34-BFB7-63F65D6ED080}">
      <dsp:nvSpPr>
        <dsp:cNvPr id="0" name=""/>
        <dsp:cNvSpPr/>
      </dsp:nvSpPr>
      <dsp:spPr>
        <a:xfrm>
          <a:off x="1236016" y="1339792"/>
          <a:ext cx="5167977" cy="1070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7" tIns="113257" rIns="113257" bIns="113257" numCol="1" spcCol="1270" anchor="ctr" anchorCtr="0">
          <a:noAutofit/>
        </a:bodyPr>
        <a:lstStyle/>
        <a:p>
          <a:pPr marL="0" lvl="0" indent="0" algn="l" defTabSz="977900">
            <a:lnSpc>
              <a:spcPct val="100000"/>
            </a:lnSpc>
            <a:spcBef>
              <a:spcPct val="0"/>
            </a:spcBef>
            <a:spcAft>
              <a:spcPct val="35000"/>
            </a:spcAft>
            <a:buNone/>
          </a:pPr>
          <a:r>
            <a:rPr lang="en-GB" sz="2200" kern="1200"/>
            <a:t>Weekly meetings</a:t>
          </a:r>
          <a:endParaRPr lang="en-US" sz="2200" kern="1200"/>
        </a:p>
      </dsp:txBody>
      <dsp:txXfrm>
        <a:off x="1236016" y="1339792"/>
        <a:ext cx="5167977" cy="1070144"/>
      </dsp:txXfrm>
    </dsp:sp>
    <dsp:sp modelId="{0FE56772-C13C-48AC-97C1-14B33CD31A20}">
      <dsp:nvSpPr>
        <dsp:cNvPr id="0" name=""/>
        <dsp:cNvSpPr/>
      </dsp:nvSpPr>
      <dsp:spPr>
        <a:xfrm>
          <a:off x="0" y="2677472"/>
          <a:ext cx="6403994" cy="10701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E67E9-5FF8-481C-8624-B80CFFB09650}">
      <dsp:nvSpPr>
        <dsp:cNvPr id="0" name=""/>
        <dsp:cNvSpPr/>
      </dsp:nvSpPr>
      <dsp:spPr>
        <a:xfrm>
          <a:off x="323718" y="2918255"/>
          <a:ext cx="588579" cy="5885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997D14-4D84-470D-B6B4-E5EF0DB564EE}">
      <dsp:nvSpPr>
        <dsp:cNvPr id="0" name=""/>
        <dsp:cNvSpPr/>
      </dsp:nvSpPr>
      <dsp:spPr>
        <a:xfrm>
          <a:off x="1236016" y="2677472"/>
          <a:ext cx="5167977" cy="1070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7" tIns="113257" rIns="113257" bIns="113257" numCol="1" spcCol="1270" anchor="ctr" anchorCtr="0">
          <a:noAutofit/>
        </a:bodyPr>
        <a:lstStyle/>
        <a:p>
          <a:pPr marL="0" lvl="0" indent="0" algn="l" defTabSz="977900">
            <a:lnSpc>
              <a:spcPct val="100000"/>
            </a:lnSpc>
            <a:spcBef>
              <a:spcPct val="0"/>
            </a:spcBef>
            <a:spcAft>
              <a:spcPct val="35000"/>
            </a:spcAft>
            <a:buNone/>
          </a:pPr>
          <a:r>
            <a:rPr lang="en-GB" sz="2200" kern="1200"/>
            <a:t>Gantt chart</a:t>
          </a:r>
          <a:endParaRPr lang="en-US" sz="2200" kern="1200"/>
        </a:p>
      </dsp:txBody>
      <dsp:txXfrm>
        <a:off x="1236016" y="2677472"/>
        <a:ext cx="5167977" cy="1070144"/>
      </dsp:txXfrm>
    </dsp:sp>
    <dsp:sp modelId="{5FEF7EC7-0437-42D2-A1EF-2391681D15B3}">
      <dsp:nvSpPr>
        <dsp:cNvPr id="0" name=""/>
        <dsp:cNvSpPr/>
      </dsp:nvSpPr>
      <dsp:spPr>
        <a:xfrm>
          <a:off x="0" y="4015153"/>
          <a:ext cx="6403994" cy="10701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722C0-FBE4-4DA8-89ED-E2054173E44E}">
      <dsp:nvSpPr>
        <dsp:cNvPr id="0" name=""/>
        <dsp:cNvSpPr/>
      </dsp:nvSpPr>
      <dsp:spPr>
        <a:xfrm>
          <a:off x="323718" y="4255935"/>
          <a:ext cx="588579" cy="5885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E4559-0A21-4ABC-9818-F0833CB7E1E7}">
      <dsp:nvSpPr>
        <dsp:cNvPr id="0" name=""/>
        <dsp:cNvSpPr/>
      </dsp:nvSpPr>
      <dsp:spPr>
        <a:xfrm>
          <a:off x="1236016" y="4015153"/>
          <a:ext cx="5167977" cy="1070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257" tIns="113257" rIns="113257" bIns="113257" numCol="1" spcCol="1270" anchor="ctr" anchorCtr="0">
          <a:noAutofit/>
        </a:bodyPr>
        <a:lstStyle/>
        <a:p>
          <a:pPr marL="0" lvl="0" indent="0" algn="l" defTabSz="977900">
            <a:lnSpc>
              <a:spcPct val="100000"/>
            </a:lnSpc>
            <a:spcBef>
              <a:spcPct val="0"/>
            </a:spcBef>
            <a:spcAft>
              <a:spcPct val="35000"/>
            </a:spcAft>
            <a:buNone/>
          </a:pPr>
          <a:r>
            <a:rPr lang="en-GB" sz="2200" kern="1200"/>
            <a:t>Game feature chart</a:t>
          </a:r>
          <a:endParaRPr lang="en-US" sz="2200" kern="1200"/>
        </a:p>
      </dsp:txBody>
      <dsp:txXfrm>
        <a:off x="1236016" y="4015153"/>
        <a:ext cx="5167977" cy="10701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DA4FA-0B2D-42C2-A6DA-F4918F7310C2}">
      <dsp:nvSpPr>
        <dsp:cNvPr id="0" name=""/>
        <dsp:cNvSpPr/>
      </dsp:nvSpPr>
      <dsp:spPr>
        <a:xfrm>
          <a:off x="581521" y="657874"/>
          <a:ext cx="1325049" cy="1295308"/>
        </a:xfrm>
        <a:prstGeom prst="rect">
          <a:avLst/>
        </a:prstGeom>
        <a:blipFill>
          <a:blip xmlns:r="http://schemas.openxmlformats.org/officeDocument/2006/relationships" r:embed="rId1"/>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84F334-7B01-49F9-A82A-9544C57ECD64}">
      <dsp:nvSpPr>
        <dsp:cNvPr id="0" name=""/>
        <dsp:cNvSpPr/>
      </dsp:nvSpPr>
      <dsp:spPr>
        <a:xfrm>
          <a:off x="62159" y="2152187"/>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GB" sz="3600" kern="1200"/>
            <a:t>Trello</a:t>
          </a:r>
          <a:endParaRPr lang="en-US" sz="3600" kern="1200"/>
        </a:p>
      </dsp:txBody>
      <dsp:txXfrm>
        <a:off x="62159" y="2152187"/>
        <a:ext cx="2363775" cy="720000"/>
      </dsp:txXfrm>
    </dsp:sp>
    <dsp:sp modelId="{4736B29B-9EC3-43FA-A39B-0D42C21AFB8B}">
      <dsp:nvSpPr>
        <dsp:cNvPr id="0" name=""/>
        <dsp:cNvSpPr/>
      </dsp:nvSpPr>
      <dsp:spPr>
        <a:xfrm>
          <a:off x="3489632" y="715776"/>
          <a:ext cx="1063698" cy="1063698"/>
        </a:xfrm>
        <a:prstGeom prst="rect">
          <a:avLst/>
        </a:prstGeom>
        <a:blipFill>
          <a:blip xmlns:r="http://schemas.openxmlformats.org/officeDocument/2006/relationships" r:embed="rId2"/>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EDEC9A-E7B4-4E53-BBB0-4BCF699F6A29}">
      <dsp:nvSpPr>
        <dsp:cNvPr id="0" name=""/>
        <dsp:cNvSpPr/>
      </dsp:nvSpPr>
      <dsp:spPr>
        <a:xfrm>
          <a:off x="2839594"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GB" sz="3600" kern="1200"/>
            <a:t>Slack</a:t>
          </a:r>
          <a:endParaRPr lang="en-US" sz="3600" kern="1200"/>
        </a:p>
      </dsp:txBody>
      <dsp:txXfrm>
        <a:off x="2839594" y="2094285"/>
        <a:ext cx="2363775" cy="720000"/>
      </dsp:txXfrm>
    </dsp:sp>
    <dsp:sp modelId="{B4E62397-F541-49B9-8A61-77E60487BC9C}">
      <dsp:nvSpPr>
        <dsp:cNvPr id="0" name=""/>
        <dsp:cNvSpPr/>
      </dsp:nvSpPr>
      <dsp:spPr>
        <a:xfrm>
          <a:off x="6267068" y="715776"/>
          <a:ext cx="1063698" cy="1063698"/>
        </a:xfrm>
        <a:prstGeom prst="rect">
          <a:avLst/>
        </a:prstGeom>
        <a:blipFill>
          <a:blip xmlns:r="http://schemas.openxmlformats.org/officeDocument/2006/relationships" r:embed="rId3"/>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6CE71A-59ED-4C9E-B26D-F9311F7A10AF}">
      <dsp:nvSpPr>
        <dsp:cNvPr id="0" name=""/>
        <dsp:cNvSpPr/>
      </dsp:nvSpPr>
      <dsp:spPr>
        <a:xfrm>
          <a:off x="5617030"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GB" sz="3600" kern="1200"/>
            <a:t>Discord</a:t>
          </a:r>
          <a:endParaRPr lang="en-US" sz="3600" kern="1200"/>
        </a:p>
      </dsp:txBody>
      <dsp:txXfrm>
        <a:off x="5617030" y="2094285"/>
        <a:ext cx="2363775" cy="720000"/>
      </dsp:txXfrm>
    </dsp:sp>
    <dsp:sp modelId="{98C621A0-F8D5-4005-8107-6FE7231C9810}">
      <dsp:nvSpPr>
        <dsp:cNvPr id="0" name=""/>
        <dsp:cNvSpPr/>
      </dsp:nvSpPr>
      <dsp:spPr>
        <a:xfrm>
          <a:off x="9044504" y="715776"/>
          <a:ext cx="1063698" cy="1063698"/>
        </a:xfrm>
        <a:prstGeom prst="rect">
          <a:avLst/>
        </a:prstGeom>
        <a:blipFill>
          <a:blip xmlns:r="http://schemas.openxmlformats.org/officeDocument/2006/relationships" r:embed="rId4"/>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94CB19-B402-414D-9537-0F3503140C18}">
      <dsp:nvSpPr>
        <dsp:cNvPr id="0" name=""/>
        <dsp:cNvSpPr/>
      </dsp:nvSpPr>
      <dsp:spPr>
        <a:xfrm>
          <a:off x="8394465" y="2094285"/>
          <a:ext cx="2363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GB" sz="3600" kern="1200"/>
            <a:t>GitHub</a:t>
          </a:r>
          <a:endParaRPr lang="en-US" sz="3600" kern="1200"/>
        </a:p>
      </dsp:txBody>
      <dsp:txXfrm>
        <a:off x="8394465" y="2094285"/>
        <a:ext cx="236377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93039-7083-4685-B381-A89FB8228480}" type="datetimeFigureOut">
              <a:rPr lang="en-IE" smtClean="0"/>
              <a:t>22/10/2019</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D3B32-0D59-403B-BD83-68BBA4DC214C}" type="slidenum">
              <a:rPr lang="en-IE" smtClean="0"/>
              <a:t>‹#›</a:t>
            </a:fld>
            <a:endParaRPr lang="en-IE"/>
          </a:p>
        </p:txBody>
      </p:sp>
    </p:spTree>
    <p:extLst>
      <p:ext uri="{BB962C8B-B14F-4D97-AF65-F5344CB8AC3E}">
        <p14:creationId xmlns:p14="http://schemas.microsoft.com/office/powerpoint/2010/main" val="14585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There are a few technologies that we’ll be using for the project, one of the main technologies is that of Object orientated programming with the </a:t>
            </a:r>
            <a:r>
              <a:rPr lang="en-IE" dirty="0" err="1"/>
              <a:t>c++</a:t>
            </a:r>
            <a:r>
              <a:rPr lang="en-IE" dirty="0"/>
              <a:t> language, and with that, the SFML libraries. This is being used as we are learning this in the gaming module and this will tie in nicely to the project itself and provide us with a better understanding of game features and how best to implement them.</a:t>
            </a:r>
          </a:p>
          <a:p>
            <a:endParaRPr lang="en-IE" dirty="0"/>
          </a:p>
          <a:p>
            <a:r>
              <a:rPr lang="en-IE" dirty="0"/>
              <a:t>One of our main features is the android controller, we are hoping to create a connecting controller using the android operating system, and through that make use of the sensors in the device to enhance the gameplay. As a backup for this, a high end game controller also includes the sensors that we’re aiming to utilize.</a:t>
            </a:r>
          </a:p>
        </p:txBody>
      </p:sp>
      <p:sp>
        <p:nvSpPr>
          <p:cNvPr id="4" name="Slide Number Placeholder 3"/>
          <p:cNvSpPr>
            <a:spLocks noGrp="1"/>
          </p:cNvSpPr>
          <p:nvPr>
            <p:ph type="sldNum" sz="quarter" idx="5"/>
          </p:nvPr>
        </p:nvSpPr>
        <p:spPr/>
        <p:txBody>
          <a:bodyPr/>
          <a:lstStyle/>
          <a:p>
            <a:fld id="{EB7D3B32-0D59-403B-BD83-68BBA4DC214C}" type="slidenum">
              <a:rPr lang="en-IE" smtClean="0"/>
              <a:t>6</a:t>
            </a:fld>
            <a:endParaRPr lang="en-IE"/>
          </a:p>
        </p:txBody>
      </p:sp>
    </p:spTree>
    <p:extLst>
      <p:ext uri="{BB962C8B-B14F-4D97-AF65-F5344CB8AC3E}">
        <p14:creationId xmlns:p14="http://schemas.microsoft.com/office/powerpoint/2010/main" val="3460645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9891AAEC-7313-4A41-85BE-4996477F4383}" type="datetimeFigureOut">
              <a:rPr lang="en-GB" smtClean="0"/>
              <a:t>22/10/2019</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427873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1AAEC-7313-4A41-85BE-4996477F4383}" type="datetimeFigureOut">
              <a:rPr lang="en-GB" smtClean="0"/>
              <a:t>22/10/2019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316591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891AAEC-7313-4A41-85BE-4996477F4383}" type="datetimeFigureOut">
              <a:rPr lang="en-GB" smtClean="0"/>
              <a:t>22/10/2019</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4012835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891AAEC-7313-4A41-85BE-4996477F4383}" type="datetimeFigureOut">
              <a:rPr lang="en-GB" smtClean="0"/>
              <a:t>22/10/2019</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D8FF9C18-AC36-4DBB-A57F-245AC15A5C68}"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406391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891AAEC-7313-4A41-85BE-4996477F4383}" type="datetimeFigureOut">
              <a:rPr lang="en-GB" smtClean="0"/>
              <a:t>22/10/2019</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2360395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91AAEC-7313-4A41-85BE-4996477F4383}" type="datetimeFigureOut">
              <a:rPr lang="en-GB" smtClean="0"/>
              <a:t>22/10/2019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960539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91AAEC-7313-4A41-85BE-4996477F4383}" type="datetimeFigureOut">
              <a:rPr lang="en-GB" smtClean="0"/>
              <a:t>22/10/2019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876491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1AAEC-7313-4A41-85BE-4996477F4383}" type="datetimeFigureOut">
              <a:rPr lang="en-GB" smtClean="0"/>
              <a:t>22/10/2019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6169902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891AAEC-7313-4A41-85BE-4996477F4383}" type="datetimeFigureOut">
              <a:rPr lang="en-GB" smtClean="0"/>
              <a:t>22/10/2019</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155319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91AAEC-7313-4A41-85BE-4996477F4383}" type="datetimeFigureOut">
              <a:rPr lang="en-GB" smtClean="0"/>
              <a:t>22/10/2019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158514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891AAEC-7313-4A41-85BE-4996477F4383}" type="datetimeFigureOut">
              <a:rPr lang="en-GB" smtClean="0"/>
              <a:t>22/10/2019</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2098748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91AAEC-7313-4A41-85BE-4996477F4383}" type="datetimeFigureOut">
              <a:rPr lang="en-GB" smtClean="0"/>
              <a:t>22/10/2019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287288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91AAEC-7313-4A41-85BE-4996477F4383}" type="datetimeFigureOut">
              <a:rPr lang="en-GB" smtClean="0"/>
              <a:t>22/10/2019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241758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91AAEC-7313-4A41-85BE-4996477F4383}" type="datetimeFigureOut">
              <a:rPr lang="en-GB" smtClean="0"/>
              <a:t>22/10/2019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3900000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91AAEC-7313-4A41-85BE-4996477F4383}" type="datetimeFigureOut">
              <a:rPr lang="en-GB" smtClean="0"/>
              <a:t>22/10/2019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1075172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1AAEC-7313-4A41-85BE-4996477F4383}" type="datetimeFigureOut">
              <a:rPr lang="en-GB" smtClean="0"/>
              <a:t>22/10/2019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6391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91AAEC-7313-4A41-85BE-4996477F4383}" type="datetimeFigureOut">
              <a:rPr lang="en-GB" smtClean="0"/>
              <a:t>22/10/2019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8FF9C18-AC36-4DBB-A57F-245AC15A5C68}" type="slidenum">
              <a:rPr lang="en-GB" smtClean="0"/>
              <a:t>‹#›</a:t>
            </a:fld>
            <a:endParaRPr lang="en-GB"/>
          </a:p>
        </p:txBody>
      </p:sp>
    </p:spTree>
    <p:extLst>
      <p:ext uri="{BB962C8B-B14F-4D97-AF65-F5344CB8AC3E}">
        <p14:creationId xmlns:p14="http://schemas.microsoft.com/office/powerpoint/2010/main" val="3582296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891AAEC-7313-4A41-85BE-4996477F4383}" type="datetimeFigureOut">
              <a:rPr lang="en-GB" smtClean="0"/>
              <a:t>22/10/2019</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FF9C18-AC36-4DBB-A57F-245AC15A5C68}" type="slidenum">
              <a:rPr lang="en-GB" smtClean="0"/>
              <a:t>‹#›</a:t>
            </a:fld>
            <a:endParaRPr lang="en-GB"/>
          </a:p>
        </p:txBody>
      </p:sp>
    </p:spTree>
    <p:extLst>
      <p:ext uri="{BB962C8B-B14F-4D97-AF65-F5344CB8AC3E}">
        <p14:creationId xmlns:p14="http://schemas.microsoft.com/office/powerpoint/2010/main" val="14406683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5103-86FF-421B-86E8-015490CBC05B}"/>
              </a:ext>
            </a:extLst>
          </p:cNvPr>
          <p:cNvSpPr>
            <a:spLocks noGrp="1"/>
          </p:cNvSpPr>
          <p:nvPr>
            <p:ph type="ctrTitle"/>
          </p:nvPr>
        </p:nvSpPr>
        <p:spPr/>
        <p:txBody>
          <a:bodyPr/>
          <a:lstStyle/>
          <a:p>
            <a:r>
              <a:rPr lang="en-GB" dirty="0"/>
              <a:t>Super AWESOME MEGA GAME</a:t>
            </a:r>
          </a:p>
        </p:txBody>
      </p:sp>
      <p:sp>
        <p:nvSpPr>
          <p:cNvPr id="3" name="Subtitle 2">
            <a:extLst>
              <a:ext uri="{FF2B5EF4-FFF2-40B4-BE49-F238E27FC236}">
                <a16:creationId xmlns:a16="http://schemas.microsoft.com/office/drawing/2014/main" id="{E6869FA2-5DBD-43DE-AE9D-FB42E3B791D7}"/>
              </a:ext>
            </a:extLst>
          </p:cNvPr>
          <p:cNvSpPr>
            <a:spLocks noGrp="1"/>
          </p:cNvSpPr>
          <p:nvPr>
            <p:ph type="subTitle" idx="1"/>
          </p:nvPr>
        </p:nvSpPr>
        <p:spPr/>
        <p:txBody>
          <a:bodyPr/>
          <a:lstStyle/>
          <a:p>
            <a:r>
              <a:rPr lang="en-GB"/>
              <a:t>Presentation by </a:t>
            </a:r>
            <a:r>
              <a:rPr lang="en-GB" b="1"/>
              <a:t>ELTOJO</a:t>
            </a:r>
            <a:r>
              <a:rPr lang="en-GB"/>
              <a:t> Studio</a:t>
            </a:r>
          </a:p>
        </p:txBody>
      </p:sp>
    </p:spTree>
    <p:extLst>
      <p:ext uri="{BB962C8B-B14F-4D97-AF65-F5344CB8AC3E}">
        <p14:creationId xmlns:p14="http://schemas.microsoft.com/office/powerpoint/2010/main" val="1095538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9">
            <a:extLst>
              <a:ext uri="{FF2B5EF4-FFF2-40B4-BE49-F238E27FC236}">
                <a16:creationId xmlns:a16="http://schemas.microsoft.com/office/drawing/2014/main" id="{30BD2399-7475-404C-BAC9-E55E16769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11">
            <a:extLst>
              <a:ext uri="{FF2B5EF4-FFF2-40B4-BE49-F238E27FC236}">
                <a16:creationId xmlns:a16="http://schemas.microsoft.com/office/drawing/2014/main" id="{0D748104-6E76-4AD9-9940-82154F97E7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A5B4130-D896-45D1-BF71-BD55B0EF14A6}"/>
              </a:ext>
            </a:extLst>
          </p:cNvPr>
          <p:cNvSpPr>
            <a:spLocks noGrp="1"/>
          </p:cNvSpPr>
          <p:nvPr>
            <p:ph type="title"/>
          </p:nvPr>
        </p:nvSpPr>
        <p:spPr>
          <a:xfrm>
            <a:off x="685800" y="1066163"/>
            <a:ext cx="3306744" cy="5148371"/>
          </a:xfrm>
        </p:spPr>
        <p:txBody>
          <a:bodyPr>
            <a:normAutofit/>
          </a:bodyPr>
          <a:lstStyle/>
          <a:p>
            <a:r>
              <a:rPr lang="en-GB" sz="3200"/>
              <a:t>Team management</a:t>
            </a:r>
          </a:p>
        </p:txBody>
      </p:sp>
      <p:graphicFrame>
        <p:nvGraphicFramePr>
          <p:cNvPr id="9" name="Content Placeholder 2">
            <a:extLst>
              <a:ext uri="{FF2B5EF4-FFF2-40B4-BE49-F238E27FC236}">
                <a16:creationId xmlns:a16="http://schemas.microsoft.com/office/drawing/2014/main" id="{56238718-4B8C-4FA6-BFCA-1CBC72AB6A3C}"/>
              </a:ext>
            </a:extLst>
          </p:cNvPr>
          <p:cNvGraphicFramePr>
            <a:graphicFrameLocks noGrp="1"/>
          </p:cNvGraphicFramePr>
          <p:nvPr>
            <p:ph idx="1"/>
            <p:extLst>
              <p:ext uri="{D42A27DB-BD31-4B8C-83A1-F6EECF244321}">
                <p14:modId xmlns:p14="http://schemas.microsoft.com/office/powerpoint/2010/main" val="2483318603"/>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4473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C594-36C8-4838-8F2F-B827C34A9DC5}"/>
              </a:ext>
            </a:extLst>
          </p:cNvPr>
          <p:cNvSpPr>
            <a:spLocks noGrp="1"/>
          </p:cNvSpPr>
          <p:nvPr>
            <p:ph type="title"/>
          </p:nvPr>
        </p:nvSpPr>
        <p:spPr/>
        <p:txBody>
          <a:bodyPr/>
          <a:lstStyle/>
          <a:p>
            <a:r>
              <a:rPr lang="en-US"/>
              <a:t>Gantt Chart</a:t>
            </a:r>
          </a:p>
        </p:txBody>
      </p:sp>
      <p:pic>
        <p:nvPicPr>
          <p:cNvPr id="6" name="Picture 6" descr="A screenshot of a computer&#10;&#10;Description generated with very high confidence">
            <a:extLst>
              <a:ext uri="{FF2B5EF4-FFF2-40B4-BE49-F238E27FC236}">
                <a16:creationId xmlns:a16="http://schemas.microsoft.com/office/drawing/2014/main" id="{291C77B1-5BDD-4656-9D90-7DE30B27241A}"/>
              </a:ext>
            </a:extLst>
          </p:cNvPr>
          <p:cNvPicPr>
            <a:picLocks noGrp="1" noChangeAspect="1"/>
          </p:cNvPicPr>
          <p:nvPr>
            <p:ph idx="1"/>
          </p:nvPr>
        </p:nvPicPr>
        <p:blipFill>
          <a:blip r:embed="rId2"/>
          <a:stretch>
            <a:fillRect/>
          </a:stretch>
        </p:blipFill>
        <p:spPr>
          <a:xfrm>
            <a:off x="695227" y="2489707"/>
            <a:ext cx="10820400" cy="345268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350704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1522-B929-431E-841D-A5EF00C22DB0}"/>
              </a:ext>
            </a:extLst>
          </p:cNvPr>
          <p:cNvSpPr>
            <a:spLocks noGrp="1"/>
          </p:cNvSpPr>
          <p:nvPr>
            <p:ph type="title"/>
          </p:nvPr>
        </p:nvSpPr>
        <p:spPr/>
        <p:txBody>
          <a:bodyPr/>
          <a:lstStyle/>
          <a:p>
            <a:r>
              <a:rPr lang="en-GB"/>
              <a:t>Game feature chart</a:t>
            </a:r>
          </a:p>
        </p:txBody>
      </p:sp>
      <p:pic>
        <p:nvPicPr>
          <p:cNvPr id="9" name="Content Placeholder 8" descr="A picture containing screenshot, clock&#10;&#10;Description automatically generated">
            <a:extLst>
              <a:ext uri="{FF2B5EF4-FFF2-40B4-BE49-F238E27FC236}">
                <a16:creationId xmlns:a16="http://schemas.microsoft.com/office/drawing/2014/main" id="{89E7C092-7807-436B-9A9F-AE39A66DD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387333"/>
            <a:ext cx="10820400" cy="3637496"/>
          </a:xfrm>
        </p:spPr>
      </p:pic>
    </p:spTree>
    <p:extLst>
      <p:ext uri="{BB962C8B-B14F-4D97-AF65-F5344CB8AC3E}">
        <p14:creationId xmlns:p14="http://schemas.microsoft.com/office/powerpoint/2010/main" val="29118075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21DE-25B7-4E6A-A7E3-FC8F922E16FE}"/>
              </a:ext>
            </a:extLst>
          </p:cNvPr>
          <p:cNvSpPr>
            <a:spLocks noGrp="1"/>
          </p:cNvSpPr>
          <p:nvPr>
            <p:ph type="title"/>
          </p:nvPr>
        </p:nvSpPr>
        <p:spPr/>
        <p:txBody>
          <a:bodyPr/>
          <a:lstStyle/>
          <a:p>
            <a:r>
              <a:rPr lang="en-US"/>
              <a:t>Sprints</a:t>
            </a:r>
          </a:p>
        </p:txBody>
      </p:sp>
      <p:pic>
        <p:nvPicPr>
          <p:cNvPr id="21" name="Content Placeholder 20" descr="A screenshot of a cell phone&#10;&#10;Description automatically generated">
            <a:extLst>
              <a:ext uri="{FF2B5EF4-FFF2-40B4-BE49-F238E27FC236}">
                <a16:creationId xmlns:a16="http://schemas.microsoft.com/office/drawing/2014/main" id="{6D25E53D-9422-4F75-86B9-273615338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562439"/>
            <a:ext cx="10820400" cy="328728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885732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672779E-379B-4C0D-9A4C-2090DF6B0901}"/>
              </a:ext>
            </a:extLst>
          </p:cNvPr>
          <p:cNvSpPr>
            <a:spLocks noGrp="1"/>
          </p:cNvSpPr>
          <p:nvPr>
            <p:ph type="title"/>
          </p:nvPr>
        </p:nvSpPr>
        <p:spPr>
          <a:xfrm>
            <a:off x="685799" y="764373"/>
            <a:ext cx="3977639" cy="1600200"/>
          </a:xfrm>
        </p:spPr>
        <p:txBody>
          <a:bodyPr anchor="b">
            <a:normAutofit/>
          </a:bodyPr>
          <a:lstStyle/>
          <a:p>
            <a:pPr algn="l"/>
            <a:r>
              <a:rPr lang="en-GB" sz="3200"/>
              <a:t>Trello Sprints</a:t>
            </a:r>
          </a:p>
        </p:txBody>
      </p:sp>
      <p:sp>
        <p:nvSpPr>
          <p:cNvPr id="8" name="Content Placeholder 7">
            <a:extLst>
              <a:ext uri="{FF2B5EF4-FFF2-40B4-BE49-F238E27FC236}">
                <a16:creationId xmlns:a16="http://schemas.microsoft.com/office/drawing/2014/main" id="{20A2E4B4-393F-47E0-BD7A-8FB1897397DB}"/>
              </a:ext>
            </a:extLst>
          </p:cNvPr>
          <p:cNvSpPr>
            <a:spLocks noGrp="1"/>
          </p:cNvSpPr>
          <p:nvPr>
            <p:ph idx="1"/>
          </p:nvPr>
        </p:nvSpPr>
        <p:spPr>
          <a:xfrm>
            <a:off x="685800" y="2364573"/>
            <a:ext cx="3977639" cy="3854112"/>
          </a:xfrm>
        </p:spPr>
        <p:txBody>
          <a:bodyPr>
            <a:normAutofit/>
          </a:bodyPr>
          <a:lstStyle/>
          <a:p>
            <a:endParaRPr lang="en-US" sz="1600"/>
          </a:p>
        </p:txBody>
      </p:sp>
      <p:pic>
        <p:nvPicPr>
          <p:cNvPr id="4" name="Content Placeholder 3">
            <a:extLst>
              <a:ext uri="{FF2B5EF4-FFF2-40B4-BE49-F238E27FC236}">
                <a16:creationId xmlns:a16="http://schemas.microsoft.com/office/drawing/2014/main" id="{E3D86BE9-197D-4ED4-9578-97F8FB269696}"/>
              </a:ext>
            </a:extLst>
          </p:cNvPr>
          <p:cNvPicPr>
            <a:picLocks noChangeAspect="1"/>
          </p:cNvPicPr>
          <p:nvPr/>
        </p:nvPicPr>
        <p:blipFill>
          <a:blip r:embed="rId3"/>
          <a:stretch>
            <a:fillRect/>
          </a:stretch>
        </p:blipFill>
        <p:spPr>
          <a:xfrm>
            <a:off x="5694710" y="746126"/>
            <a:ext cx="5089479" cy="54725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484385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896E-21AF-4D7B-846A-20F4CD6C08DC}"/>
              </a:ext>
            </a:extLst>
          </p:cNvPr>
          <p:cNvSpPr>
            <a:spLocks noGrp="1"/>
          </p:cNvSpPr>
          <p:nvPr>
            <p:ph type="title"/>
          </p:nvPr>
        </p:nvSpPr>
        <p:spPr>
          <a:xfrm>
            <a:off x="2895600" y="764373"/>
            <a:ext cx="8610600" cy="1293028"/>
          </a:xfrm>
        </p:spPr>
        <p:txBody>
          <a:bodyPr/>
          <a:lstStyle/>
          <a:p>
            <a:r>
              <a:rPr lang="en-US"/>
              <a:t>SUPER CUTE Puppy</a:t>
            </a:r>
          </a:p>
        </p:txBody>
      </p:sp>
      <p:pic>
        <p:nvPicPr>
          <p:cNvPr id="4" name="Picture 4" descr="A small brown and white dog sitting in the grass&#10;&#10;Description generated with very high confidence">
            <a:extLst>
              <a:ext uri="{FF2B5EF4-FFF2-40B4-BE49-F238E27FC236}">
                <a16:creationId xmlns:a16="http://schemas.microsoft.com/office/drawing/2014/main" id="{4D0CA477-39DA-4C4C-B473-5E2272141978}"/>
              </a:ext>
            </a:extLst>
          </p:cNvPr>
          <p:cNvPicPr>
            <a:picLocks noGrp="1" noChangeAspect="1"/>
          </p:cNvPicPr>
          <p:nvPr>
            <p:ph idx="1"/>
          </p:nvPr>
        </p:nvPicPr>
        <p:blipFill>
          <a:blip r:embed="rId2"/>
          <a:stretch>
            <a:fillRect/>
          </a:stretch>
        </p:blipFill>
        <p:spPr>
          <a:xfrm>
            <a:off x="2970596" y="2194560"/>
            <a:ext cx="6250808" cy="40241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930856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3CB6-5F3D-43F6-AA8F-0A4B8ADD50D8}"/>
              </a:ext>
            </a:extLst>
          </p:cNvPr>
          <p:cNvSpPr>
            <a:spLocks noGrp="1"/>
          </p:cNvSpPr>
          <p:nvPr>
            <p:ph type="title"/>
          </p:nvPr>
        </p:nvSpPr>
        <p:spPr>
          <a:xfrm>
            <a:off x="2895600" y="764373"/>
            <a:ext cx="8610600" cy="1293028"/>
          </a:xfrm>
        </p:spPr>
        <p:txBody>
          <a:bodyPr>
            <a:normAutofit/>
          </a:bodyPr>
          <a:lstStyle/>
          <a:p>
            <a:r>
              <a:rPr lang="en-GB" sz="4000"/>
              <a:t>Project management</a:t>
            </a:r>
          </a:p>
        </p:txBody>
      </p:sp>
      <p:graphicFrame>
        <p:nvGraphicFramePr>
          <p:cNvPr id="6" name="Content Placeholder 2">
            <a:extLst>
              <a:ext uri="{FF2B5EF4-FFF2-40B4-BE49-F238E27FC236}">
                <a16:creationId xmlns:a16="http://schemas.microsoft.com/office/drawing/2014/main" id="{06DBB8B6-D7C5-4B04-97D9-7F12E24196D5}"/>
              </a:ext>
            </a:extLst>
          </p:cNvPr>
          <p:cNvGraphicFramePr>
            <a:graphicFrameLocks noGrp="1"/>
          </p:cNvGraphicFramePr>
          <p:nvPr>
            <p:ph idx="1"/>
            <p:extLst>
              <p:ext uri="{D42A27DB-BD31-4B8C-83A1-F6EECF244321}">
                <p14:modId xmlns:p14="http://schemas.microsoft.com/office/powerpoint/2010/main" val="182387888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40815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653D-4351-4077-8A37-50C51885B9CD}"/>
              </a:ext>
            </a:extLst>
          </p:cNvPr>
          <p:cNvSpPr>
            <a:spLocks noGrp="1"/>
          </p:cNvSpPr>
          <p:nvPr>
            <p:ph type="title"/>
          </p:nvPr>
        </p:nvSpPr>
        <p:spPr/>
        <p:txBody>
          <a:bodyPr/>
          <a:lstStyle/>
          <a:p>
            <a:r>
              <a:rPr lang="en-US"/>
              <a:t>QUESTIONS?</a:t>
            </a:r>
          </a:p>
        </p:txBody>
      </p:sp>
      <p:pic>
        <p:nvPicPr>
          <p:cNvPr id="12" name="Picture 12" descr="A person holding a sign&#10;&#10;Description generated with high confidence">
            <a:extLst>
              <a:ext uri="{FF2B5EF4-FFF2-40B4-BE49-F238E27FC236}">
                <a16:creationId xmlns:a16="http://schemas.microsoft.com/office/drawing/2014/main" id="{A74B5D96-A28E-492C-AC8C-50115F24E39F}"/>
              </a:ext>
            </a:extLst>
          </p:cNvPr>
          <p:cNvPicPr>
            <a:picLocks noGrp="1" noChangeAspect="1"/>
          </p:cNvPicPr>
          <p:nvPr>
            <p:ph idx="1"/>
          </p:nvPr>
        </p:nvPicPr>
        <p:blipFill>
          <a:blip r:embed="rId2"/>
          <a:stretch>
            <a:fillRect/>
          </a:stretch>
        </p:blipFill>
        <p:spPr>
          <a:xfrm>
            <a:off x="2934678" y="2346183"/>
            <a:ext cx="6249574" cy="43970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3687639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2F0A-1B4B-4F9A-BD21-3A2821712621}"/>
              </a:ext>
            </a:extLst>
          </p:cNvPr>
          <p:cNvSpPr>
            <a:spLocks noGrp="1"/>
          </p:cNvSpPr>
          <p:nvPr>
            <p:ph type="title"/>
          </p:nvPr>
        </p:nvSpPr>
        <p:spPr>
          <a:xfrm>
            <a:off x="2895600" y="764373"/>
            <a:ext cx="8610600" cy="1293028"/>
          </a:xfrm>
        </p:spPr>
        <p:txBody>
          <a:bodyPr>
            <a:normAutofit/>
          </a:bodyPr>
          <a:lstStyle/>
          <a:p>
            <a:r>
              <a:rPr lang="en-GB" sz="4000"/>
              <a:t>Introduction</a:t>
            </a:r>
          </a:p>
        </p:txBody>
      </p:sp>
      <p:graphicFrame>
        <p:nvGraphicFramePr>
          <p:cNvPr id="5" name="Content Placeholder 2">
            <a:extLst>
              <a:ext uri="{FF2B5EF4-FFF2-40B4-BE49-F238E27FC236}">
                <a16:creationId xmlns:a16="http://schemas.microsoft.com/office/drawing/2014/main" id="{E668B8A8-3146-414A-B638-F640A4198F20}"/>
              </a:ext>
            </a:extLst>
          </p:cNvPr>
          <p:cNvGraphicFramePr>
            <a:graphicFrameLocks noGrp="1"/>
          </p:cNvGraphicFramePr>
          <p:nvPr>
            <p:ph idx="1"/>
            <p:extLst>
              <p:ext uri="{D42A27DB-BD31-4B8C-83A1-F6EECF244321}">
                <p14:modId xmlns:p14="http://schemas.microsoft.com/office/powerpoint/2010/main" val="336124236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5601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101FD-089B-4C80-84AF-EDDE419DBDB3}"/>
              </a:ext>
            </a:extLst>
          </p:cNvPr>
          <p:cNvSpPr>
            <a:spLocks noGrp="1"/>
          </p:cNvSpPr>
          <p:nvPr>
            <p:ph type="title"/>
          </p:nvPr>
        </p:nvSpPr>
        <p:spPr>
          <a:xfrm>
            <a:off x="2895600" y="764373"/>
            <a:ext cx="8610600" cy="1293028"/>
          </a:xfrm>
        </p:spPr>
        <p:txBody>
          <a:bodyPr>
            <a:normAutofit/>
          </a:bodyPr>
          <a:lstStyle/>
          <a:p>
            <a:r>
              <a:rPr lang="en-GB" sz="4000"/>
              <a:t>Overview of </a:t>
            </a:r>
            <a:r>
              <a:rPr lang="en-GB"/>
              <a:t>the </a:t>
            </a:r>
            <a:r>
              <a:rPr lang="en-GB" sz="4000"/>
              <a:t>project proposal</a:t>
            </a:r>
          </a:p>
        </p:txBody>
      </p:sp>
      <p:graphicFrame>
        <p:nvGraphicFramePr>
          <p:cNvPr id="32" name="Content Placeholder 2">
            <a:extLst>
              <a:ext uri="{FF2B5EF4-FFF2-40B4-BE49-F238E27FC236}">
                <a16:creationId xmlns:a16="http://schemas.microsoft.com/office/drawing/2014/main" id="{FF6CAEB6-39E9-4A86-90BF-B2F3B2D53899}"/>
              </a:ext>
            </a:extLst>
          </p:cNvPr>
          <p:cNvGraphicFramePr>
            <a:graphicFrameLocks noGrp="1"/>
          </p:cNvGraphicFramePr>
          <p:nvPr>
            <p:ph idx="1"/>
            <p:extLst>
              <p:ext uri="{D42A27DB-BD31-4B8C-83A1-F6EECF244321}">
                <p14:modId xmlns:p14="http://schemas.microsoft.com/office/powerpoint/2010/main" val="11363744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92776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6F54-C0B1-40BF-9FEB-D3400E0CF6CA}"/>
              </a:ext>
            </a:extLst>
          </p:cNvPr>
          <p:cNvSpPr>
            <a:spLocks noGrp="1"/>
          </p:cNvSpPr>
          <p:nvPr>
            <p:ph type="title"/>
          </p:nvPr>
        </p:nvSpPr>
        <p:spPr>
          <a:xfrm>
            <a:off x="2895600" y="764373"/>
            <a:ext cx="8610600" cy="1293028"/>
          </a:xfrm>
        </p:spPr>
        <p:txBody>
          <a:bodyPr>
            <a:normAutofit/>
          </a:bodyPr>
          <a:lstStyle/>
          <a:p>
            <a:r>
              <a:rPr lang="en-GB" sz="4000"/>
              <a:t>Background</a:t>
            </a:r>
          </a:p>
        </p:txBody>
      </p:sp>
      <p:graphicFrame>
        <p:nvGraphicFramePr>
          <p:cNvPr id="5" name="Content Placeholder 2">
            <a:extLst>
              <a:ext uri="{FF2B5EF4-FFF2-40B4-BE49-F238E27FC236}">
                <a16:creationId xmlns:a16="http://schemas.microsoft.com/office/drawing/2014/main" id="{2662820B-9659-4656-A1D3-B8CF54B665C5}"/>
              </a:ext>
            </a:extLst>
          </p:cNvPr>
          <p:cNvGraphicFramePr>
            <a:graphicFrameLocks noGrp="1"/>
          </p:cNvGraphicFramePr>
          <p:nvPr>
            <p:ph idx="1"/>
            <p:extLst>
              <p:ext uri="{D42A27DB-BD31-4B8C-83A1-F6EECF244321}">
                <p14:modId xmlns:p14="http://schemas.microsoft.com/office/powerpoint/2010/main" val="2548069506"/>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08802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7DBD6-E4F8-429E-9FDA-B0FA0E5DBF85}"/>
              </a:ext>
            </a:extLst>
          </p:cNvPr>
          <p:cNvSpPr>
            <a:spLocks noGrp="1"/>
          </p:cNvSpPr>
          <p:nvPr>
            <p:ph type="title"/>
          </p:nvPr>
        </p:nvSpPr>
        <p:spPr/>
        <p:txBody>
          <a:bodyPr/>
          <a:lstStyle/>
          <a:p>
            <a:r>
              <a:rPr lang="en-GB"/>
              <a:t>Prototype Demonstration</a:t>
            </a:r>
          </a:p>
        </p:txBody>
      </p:sp>
      <p:pic>
        <p:nvPicPr>
          <p:cNvPr id="4" name="prototype demo">
            <a:hlinkClick r:id="" action="ppaction://media"/>
            <a:extLst>
              <a:ext uri="{FF2B5EF4-FFF2-40B4-BE49-F238E27FC236}">
                <a16:creationId xmlns:a16="http://schemas.microsoft.com/office/drawing/2014/main" id="{09F28B41-9954-4BF5-AC98-EE4ADAE214A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517775" y="2193925"/>
            <a:ext cx="7154863" cy="4024313"/>
          </a:xfrm>
          <a:prstGeom prst="rect">
            <a:avLst/>
          </a:prstGeom>
          <a:ln w="127000" cap="flat">
            <a:solidFill>
              <a:srgbClr val="D9D9D9"/>
            </a:solidFill>
            <a:miter lim="800000"/>
          </a:ln>
          <a:effectLst>
            <a:outerShdw blurRad="190500" dist="25400" dir="5400000" sx="104000" sy="104000" kx="100000" ky="100000" algn="t" rotWithShape="0">
              <a:srgbClr val="000000">
                <a:alpha val="18000"/>
              </a:srgbClr>
            </a:outerShdw>
          </a:effectLst>
          <a:scene3d>
            <a:camera prst="orthographicFront"/>
            <a:lightRig rig="threePt" dir="t"/>
          </a:scene3d>
          <a:sp3d contourW="25400">
            <a:contourClr>
              <a:srgbClr val="FFFFFF"/>
            </a:contourClr>
          </a:sp3d>
        </p:spPr>
      </p:pic>
    </p:spTree>
    <p:extLst>
      <p:ext uri="{BB962C8B-B14F-4D97-AF65-F5344CB8AC3E}">
        <p14:creationId xmlns:p14="http://schemas.microsoft.com/office/powerpoint/2010/main" val="19801709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36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7A9B2-97BC-4EC7-B544-1C4C73A7A8C1}"/>
              </a:ext>
            </a:extLst>
          </p:cNvPr>
          <p:cNvSpPr>
            <a:spLocks noGrp="1"/>
          </p:cNvSpPr>
          <p:nvPr>
            <p:ph type="title"/>
          </p:nvPr>
        </p:nvSpPr>
        <p:spPr>
          <a:xfrm>
            <a:off x="2895600" y="764373"/>
            <a:ext cx="8610600" cy="1293028"/>
          </a:xfrm>
        </p:spPr>
        <p:txBody>
          <a:bodyPr>
            <a:normAutofit/>
          </a:bodyPr>
          <a:lstStyle/>
          <a:p>
            <a:r>
              <a:rPr lang="en-GB" sz="4000"/>
              <a:t>Technologies</a:t>
            </a:r>
          </a:p>
        </p:txBody>
      </p:sp>
      <p:graphicFrame>
        <p:nvGraphicFramePr>
          <p:cNvPr id="24" name="Content Placeholder 2">
            <a:extLst>
              <a:ext uri="{FF2B5EF4-FFF2-40B4-BE49-F238E27FC236}">
                <a16:creationId xmlns:a16="http://schemas.microsoft.com/office/drawing/2014/main" id="{A2C0EF2E-A25D-4769-A372-44DA71F12FD6}"/>
              </a:ext>
            </a:extLst>
          </p:cNvPr>
          <p:cNvGraphicFramePr>
            <a:graphicFrameLocks noGrp="1"/>
          </p:cNvGraphicFramePr>
          <p:nvPr>
            <p:ph idx="1"/>
            <p:extLst>
              <p:ext uri="{D42A27DB-BD31-4B8C-83A1-F6EECF244321}">
                <p14:modId xmlns:p14="http://schemas.microsoft.com/office/powerpoint/2010/main" val="3466752665"/>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62140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8E41B83-C09C-4859-AB94-511A2C0BB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9E05C4E-6F76-43EC-9537-2BA7871BBE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23B9EC5D-3A6A-4535-B4A8-DC608398DA20}"/>
              </a:ext>
            </a:extLst>
          </p:cNvPr>
          <p:cNvSpPr>
            <a:spLocks noGrp="1"/>
          </p:cNvSpPr>
          <p:nvPr>
            <p:ph type="title"/>
          </p:nvPr>
        </p:nvSpPr>
        <p:spPr>
          <a:xfrm>
            <a:off x="685799" y="764373"/>
            <a:ext cx="3977639" cy="1600200"/>
          </a:xfrm>
        </p:spPr>
        <p:txBody>
          <a:bodyPr anchor="b">
            <a:normAutofit/>
          </a:bodyPr>
          <a:lstStyle/>
          <a:p>
            <a:pPr algn="l"/>
            <a:r>
              <a:rPr lang="en-US" sz="3200"/>
              <a:t>Architecture Diagram</a:t>
            </a:r>
          </a:p>
        </p:txBody>
      </p:sp>
      <p:sp>
        <p:nvSpPr>
          <p:cNvPr id="8" name="Content Placeholder 7">
            <a:extLst>
              <a:ext uri="{FF2B5EF4-FFF2-40B4-BE49-F238E27FC236}">
                <a16:creationId xmlns:a16="http://schemas.microsoft.com/office/drawing/2014/main" id="{591011D1-7009-46BC-B923-E9D42D5A5059}"/>
              </a:ext>
            </a:extLst>
          </p:cNvPr>
          <p:cNvSpPr>
            <a:spLocks noGrp="1"/>
          </p:cNvSpPr>
          <p:nvPr>
            <p:ph idx="1"/>
          </p:nvPr>
        </p:nvSpPr>
        <p:spPr>
          <a:xfrm>
            <a:off x="685800" y="2364573"/>
            <a:ext cx="3977639" cy="3854112"/>
          </a:xfrm>
        </p:spPr>
        <p:txBody>
          <a:bodyPr>
            <a:normAutofit/>
          </a:bodyPr>
          <a:lstStyle/>
          <a:p>
            <a:endParaRPr lang="en-US" sz="1600"/>
          </a:p>
        </p:txBody>
      </p:sp>
      <p:pic>
        <p:nvPicPr>
          <p:cNvPr id="4" name="Picture 4">
            <a:extLst>
              <a:ext uri="{FF2B5EF4-FFF2-40B4-BE49-F238E27FC236}">
                <a16:creationId xmlns:a16="http://schemas.microsoft.com/office/drawing/2014/main" id="{F57A4865-02E5-4959-BCD7-6E89D82AD0C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39933" y="780174"/>
            <a:ext cx="5999032" cy="54725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275694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E59B5351-86FC-46E6-8C80-8953A5383CDE}"/>
              </a:ext>
            </a:extLst>
          </p:cNvPr>
          <p:cNvSpPr>
            <a:spLocks noGrp="1"/>
          </p:cNvSpPr>
          <p:nvPr>
            <p:ph type="title"/>
          </p:nvPr>
        </p:nvSpPr>
        <p:spPr>
          <a:xfrm>
            <a:off x="685799" y="764373"/>
            <a:ext cx="3977639" cy="1600200"/>
          </a:xfrm>
        </p:spPr>
        <p:txBody>
          <a:bodyPr anchor="b">
            <a:normAutofit/>
          </a:bodyPr>
          <a:lstStyle/>
          <a:p>
            <a:pPr algn="l"/>
            <a:r>
              <a:rPr lang="en-US" sz="3200"/>
              <a:t>Use Case Diagram</a:t>
            </a:r>
          </a:p>
        </p:txBody>
      </p:sp>
      <p:sp>
        <p:nvSpPr>
          <p:cNvPr id="8" name="Content Placeholder 7">
            <a:extLst>
              <a:ext uri="{FF2B5EF4-FFF2-40B4-BE49-F238E27FC236}">
                <a16:creationId xmlns:a16="http://schemas.microsoft.com/office/drawing/2014/main" id="{9DE4AE8A-4D7C-4414-A51C-CEAA1531E138}"/>
              </a:ext>
            </a:extLst>
          </p:cNvPr>
          <p:cNvSpPr>
            <a:spLocks noGrp="1"/>
          </p:cNvSpPr>
          <p:nvPr>
            <p:ph idx="1"/>
          </p:nvPr>
        </p:nvSpPr>
        <p:spPr>
          <a:xfrm>
            <a:off x="685800" y="2364573"/>
            <a:ext cx="3977639" cy="3854112"/>
          </a:xfrm>
        </p:spPr>
        <p:txBody>
          <a:bodyPr>
            <a:normAutofit/>
          </a:bodyPr>
          <a:lstStyle/>
          <a:p>
            <a:endParaRPr lang="en-US" sz="1600"/>
          </a:p>
        </p:txBody>
      </p:sp>
      <p:pic>
        <p:nvPicPr>
          <p:cNvPr id="4" name="Picture 4" descr="A close up of a map&#10;&#10;Description generated with high confidence">
            <a:extLst>
              <a:ext uri="{FF2B5EF4-FFF2-40B4-BE49-F238E27FC236}">
                <a16:creationId xmlns:a16="http://schemas.microsoft.com/office/drawing/2014/main" id="{7F1ED509-3191-449A-A6D1-D4B0E75DA44A}"/>
              </a:ext>
            </a:extLst>
          </p:cNvPr>
          <p:cNvPicPr>
            <a:picLocks noChangeAspect="1"/>
          </p:cNvPicPr>
          <p:nvPr/>
        </p:nvPicPr>
        <p:blipFill>
          <a:blip r:embed="rId3"/>
          <a:stretch>
            <a:fillRect/>
          </a:stretch>
        </p:blipFill>
        <p:spPr>
          <a:xfrm>
            <a:off x="5578418" y="746126"/>
            <a:ext cx="5322062" cy="54725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060426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A1F5EAA7-CA4A-4B3A-A94F-59AEC26E7602}"/>
              </a:ext>
            </a:extLst>
          </p:cNvPr>
          <p:cNvSpPr>
            <a:spLocks noGrp="1"/>
          </p:cNvSpPr>
          <p:nvPr>
            <p:ph type="title"/>
          </p:nvPr>
        </p:nvSpPr>
        <p:spPr>
          <a:xfrm>
            <a:off x="685800" y="764373"/>
            <a:ext cx="3306744" cy="1293028"/>
          </a:xfrm>
        </p:spPr>
        <p:txBody>
          <a:bodyPr>
            <a:normAutofit/>
          </a:bodyPr>
          <a:lstStyle/>
          <a:p>
            <a:r>
              <a:rPr lang="en-US" sz="3200">
                <a:solidFill>
                  <a:schemeClr val="bg1"/>
                </a:solidFill>
              </a:rPr>
              <a:t>Class Diagrams</a:t>
            </a:r>
          </a:p>
        </p:txBody>
      </p:sp>
      <p:sp>
        <p:nvSpPr>
          <p:cNvPr id="8" name="Content Placeholder 7">
            <a:extLst>
              <a:ext uri="{FF2B5EF4-FFF2-40B4-BE49-F238E27FC236}">
                <a16:creationId xmlns:a16="http://schemas.microsoft.com/office/drawing/2014/main" id="{FD771692-3DA9-4511-A485-485A404C29F6}"/>
              </a:ext>
            </a:extLst>
          </p:cNvPr>
          <p:cNvSpPr>
            <a:spLocks noGrp="1"/>
          </p:cNvSpPr>
          <p:nvPr>
            <p:ph idx="1"/>
          </p:nvPr>
        </p:nvSpPr>
        <p:spPr>
          <a:xfrm>
            <a:off x="685801" y="2194560"/>
            <a:ext cx="3306742" cy="4024125"/>
          </a:xfrm>
        </p:spPr>
        <p:txBody>
          <a:bodyPr>
            <a:normAutofit/>
          </a:bodyPr>
          <a:lstStyle/>
          <a:p>
            <a:endParaRPr lang="en-US" sz="1600">
              <a:solidFill>
                <a:schemeClr val="bg1"/>
              </a:solidFill>
            </a:endParaRPr>
          </a:p>
        </p:txBody>
      </p:sp>
      <p:sp useBgFill="1">
        <p:nvSpPr>
          <p:cNvPr id="26"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close up of a piece of paper&#10;&#10;Description generated with very high confidence">
            <a:extLst>
              <a:ext uri="{FF2B5EF4-FFF2-40B4-BE49-F238E27FC236}">
                <a16:creationId xmlns:a16="http://schemas.microsoft.com/office/drawing/2014/main" id="{74C16E08-2DC0-4E4E-9957-2C693D748618}"/>
              </a:ext>
            </a:extLst>
          </p:cNvPr>
          <p:cNvPicPr>
            <a:picLocks noChangeAspect="1"/>
          </p:cNvPicPr>
          <p:nvPr/>
        </p:nvPicPr>
        <p:blipFill>
          <a:blip r:embed="rId3"/>
          <a:stretch>
            <a:fillRect/>
          </a:stretch>
        </p:blipFill>
        <p:spPr>
          <a:xfrm>
            <a:off x="4955339" y="2031937"/>
            <a:ext cx="6127287" cy="3216825"/>
          </a:xfrm>
          <a:prstGeom prst="rect">
            <a:avLst/>
          </a:prstGeom>
        </p:spPr>
      </p:pic>
    </p:spTree>
    <p:extLst>
      <p:ext uri="{BB962C8B-B14F-4D97-AF65-F5344CB8AC3E}">
        <p14:creationId xmlns:p14="http://schemas.microsoft.com/office/powerpoint/2010/main" val="40728856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46250C7A7DC444B5B8BD6B4F11346C" ma:contentTypeVersion="7" ma:contentTypeDescription="Create a new document." ma:contentTypeScope="" ma:versionID="386f416bbac82e1b2a976020c49059b9">
  <xsd:schema xmlns:xsd="http://www.w3.org/2001/XMLSchema" xmlns:xs="http://www.w3.org/2001/XMLSchema" xmlns:p="http://schemas.microsoft.com/office/2006/metadata/properties" xmlns:ns3="e86b558f-1821-4180-8c71-7e32b468d584" targetNamespace="http://schemas.microsoft.com/office/2006/metadata/properties" ma:root="true" ma:fieldsID="9d4acbc86d191b051c5d09e40e8ef20d" ns3:_="">
    <xsd:import namespace="e86b558f-1821-4180-8c71-7e32b468d58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6b558f-1821-4180-8c71-7e32b468d58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descriptio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BFAFDB-F2CF-4EAA-AAE9-7E56418F7154}">
  <ds:schemaRefs>
    <ds:schemaRef ds:uri="http://schemas.microsoft.com/sharepoint/v3/contenttype/forms"/>
  </ds:schemaRefs>
</ds:datastoreItem>
</file>

<file path=customXml/itemProps2.xml><?xml version="1.0" encoding="utf-8"?>
<ds:datastoreItem xmlns:ds="http://schemas.openxmlformats.org/officeDocument/2006/customXml" ds:itemID="{CF79CF37-B9CF-4660-974E-50EC3004A9D8}">
  <ds:schemaRefs>
    <ds:schemaRef ds:uri="http://purl.org/dc/terms/"/>
    <ds:schemaRef ds:uri="http://schemas.openxmlformats.org/package/2006/metadata/core-properties"/>
    <ds:schemaRef ds:uri="http://purl.org/dc/dcmitype/"/>
    <ds:schemaRef ds:uri="http://purl.org/dc/elements/1.1/"/>
    <ds:schemaRef ds:uri="http://www.w3.org/XML/1998/namespace"/>
    <ds:schemaRef ds:uri="http://schemas.microsoft.com/office/2006/documentManagement/types"/>
    <ds:schemaRef ds:uri="e86b558f-1821-4180-8c71-7e32b468d584"/>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1350665D-A13C-46D3-81F1-F41EFC424A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6b558f-1821-4180-8c71-7e32b468d5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TotalTime>
  <Words>248</Words>
  <Application>Microsoft Office PowerPoint</Application>
  <PresentationFormat>Widescreen</PresentationFormat>
  <Paragraphs>49</Paragraphs>
  <Slides>17</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Corbel</vt:lpstr>
      <vt:lpstr>Vapor Trail</vt:lpstr>
      <vt:lpstr>Super AWESOME MEGA GAME</vt:lpstr>
      <vt:lpstr>Introduction</vt:lpstr>
      <vt:lpstr>Overview of the project proposal</vt:lpstr>
      <vt:lpstr>Background</vt:lpstr>
      <vt:lpstr>Prototype Demonstration</vt:lpstr>
      <vt:lpstr>Technologies</vt:lpstr>
      <vt:lpstr>Architecture Diagram</vt:lpstr>
      <vt:lpstr>Use Case Diagram</vt:lpstr>
      <vt:lpstr>Class Diagrams</vt:lpstr>
      <vt:lpstr>Team management</vt:lpstr>
      <vt:lpstr>Gantt Chart</vt:lpstr>
      <vt:lpstr>Game feature chart</vt:lpstr>
      <vt:lpstr>Sprints</vt:lpstr>
      <vt:lpstr>Trello Sprints</vt:lpstr>
      <vt:lpstr>SUPER CUTE Puppy</vt:lpstr>
      <vt:lpstr>Project management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AWESOME MEGA GAME</dc:title>
  <dc:creator>Thomas Jones</dc:creator>
  <cp:lastModifiedBy>Thomas Jones</cp:lastModifiedBy>
  <cp:revision>4</cp:revision>
  <dcterms:created xsi:type="dcterms:W3CDTF">2019-10-22T05:50:48Z</dcterms:created>
  <dcterms:modified xsi:type="dcterms:W3CDTF">2019-10-22T11:52:45Z</dcterms:modified>
</cp:coreProperties>
</file>