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805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35062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453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9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92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330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88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0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3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00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7893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10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8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1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0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9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31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66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08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7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639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44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ga-IE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8077200" cy="1143000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ga-IE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"/>
            <a:ext cx="5481827" cy="222838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71600"/>
            <a:ext cx="8839199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3" y="-20440"/>
            <a:ext cx="909827" cy="36984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pic>
        <p:nvPicPr>
          <p:cNvPr id="10" name="Picture 9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95400" cy="5265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447800"/>
            <a:ext cx="88392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ga-IE"/>
              <a:t>Click to edit Master text styles</a:t>
            </a:r>
          </a:p>
          <a:p>
            <a:pPr lvl="1" eaLnBrk="1" latinLnBrk="0" hangingPunct="1"/>
            <a:r>
              <a:rPr lang="ga-IE"/>
              <a:t>Second level</a:t>
            </a:r>
          </a:p>
          <a:p>
            <a:pPr lvl="2" eaLnBrk="1" latinLnBrk="0" hangingPunct="1"/>
            <a:r>
              <a:rPr lang="ga-IE"/>
              <a:t>Third level</a:t>
            </a:r>
          </a:p>
          <a:p>
            <a:pPr lvl="3" eaLnBrk="1" latinLnBrk="0" hangingPunct="1"/>
            <a:r>
              <a:rPr lang="ga-IE"/>
              <a:t>Fourth level</a:t>
            </a:r>
          </a:p>
          <a:p>
            <a:pPr lvl="4" eaLnBrk="1" latinLnBrk="0" hangingPunct="1"/>
            <a:r>
              <a:rPr lang="ga-IE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ga-IE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ga-I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ga-IE"/>
              <a:t>Click to edit Master text styles</a:t>
            </a:r>
          </a:p>
          <a:p>
            <a:pPr lvl="1" eaLnBrk="1" latinLnBrk="0" hangingPunct="1"/>
            <a:r>
              <a:rPr kumimoji="0" lang="ga-IE"/>
              <a:t>Second level</a:t>
            </a:r>
          </a:p>
          <a:p>
            <a:pPr lvl="2" eaLnBrk="1" latinLnBrk="0" hangingPunct="1"/>
            <a:r>
              <a:rPr kumimoji="0" lang="ga-IE"/>
              <a:t>Third level</a:t>
            </a:r>
          </a:p>
          <a:p>
            <a:pPr lvl="3" eaLnBrk="1" latinLnBrk="0" hangingPunct="1"/>
            <a:r>
              <a:rPr kumimoji="0" lang="ga-IE"/>
              <a:t>Fourth level</a:t>
            </a:r>
          </a:p>
          <a:p>
            <a:pPr lvl="4" eaLnBrk="1" latinLnBrk="0" hangingPunct="1"/>
            <a:r>
              <a:rPr kumimoji="0" lang="ga-I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z.com/beginners-guide-to-seo/" TargetMode="External"/><Relationship Id="rId2" Type="http://schemas.openxmlformats.org/officeDocument/2006/relationships/hyperlink" Target="http://www.bruceclay.com/blog/seo-check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outmeloud.com/on-page-seo.html" TargetMode="External"/><Relationship Id="rId5" Type="http://schemas.openxmlformats.org/officeDocument/2006/relationships/hyperlink" Target="http://backlinko.com/seo-techniques" TargetMode="External"/><Relationship Id="rId4" Type="http://schemas.openxmlformats.org/officeDocument/2006/relationships/hyperlink" Target="http://www.tutorialspoint.com/seo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Optimization	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Need of SEO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your site cannot be found by search engines then your content cannot be put into their database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 site is “</a:t>
            </a:r>
            <a:r>
              <a:rPr lang="en-US" sz="2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unfindable</a:t>
            </a: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" name="Shape 2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majority of web traffic (64%) is driven by the major commercial search engines - Yahoo!, MSN, Google &amp;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AskJeeves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01" y="2947950"/>
            <a:ext cx="6347717" cy="38192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3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to Conduct Keyword Research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Brainstorming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Surveying Customers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Applying Data from KW Research Tools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 Selection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Testing and Analytics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Page Ranking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ranking is the basic criteria by which organic Search Engines index and then retrieve documents.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444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page Ranking Done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organic search engine software spider is a piece of software that acts like an electronic librarian who cuts out the content pages of every book of library in the world sorts them into a extremely large master index.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basic principal is that the index is made from the actual content of site.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Key Concepts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site appears in the returned matches depends on 5 factors: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-Which Keywords the user entered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web page Keyword Density for these keywords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web page Keyword Prominence (page location) for these keywords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Link Popularity – the number of other sites that link to you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link and keyword Relevancy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-And much much more!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br>
              <a:rPr lang="en-US"/>
            </a:b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ADVANTAGES OF SEO</a:t>
            </a:r>
            <a:b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sz="4400" b="1" i="0" u="none" strike="noStrike" cap="small" baseline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 (Global / Regional)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Targeted Traffic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Increase Visibility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ROI (Return on Investment)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Long term positioning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Cost-effective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Flexibility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DISADVANTAGES OF SEO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be prevented from competing on a level playing field, because competitors and even affiliates may use less ethical black hat SEO techniques.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a consequence, the biggest disadvantage of SEO is a lack of control. You are subject to changes in the algorithm.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competitive sectors it may be very difficult to get listed in the top few results for competitive phrases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Unique Content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 Friendly Formatting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Avoid Black Hat SEO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Content relevant keywords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Awareness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Unique HTML page title for every </a:t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landing page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http://www.bruceclay.com/blog/seo-checklist/</a:t>
            </a:r>
            <a:endParaRPr lang="en-US" dirty="0"/>
          </a:p>
          <a:p>
            <a:r>
              <a:rPr lang="en-US" dirty="0">
                <a:hlinkClick r:id="rId3"/>
              </a:rPr>
              <a:t>https://moz.com/beginners-guide-to-seo/</a:t>
            </a:r>
            <a:endParaRPr lang="en-US" dirty="0"/>
          </a:p>
          <a:p>
            <a:r>
              <a:rPr lang="en-US" dirty="0">
                <a:hlinkClick r:id="rId4"/>
              </a:rPr>
              <a:t>http://www.tutorialspoint.com/seo/index.htm</a:t>
            </a:r>
            <a:endParaRPr lang="en-US" dirty="0"/>
          </a:p>
          <a:p>
            <a:r>
              <a:rPr lang="en-US" dirty="0">
                <a:hlinkClick r:id="rId5"/>
              </a:rPr>
              <a:t>http://backlinko.com/seo-techniques</a:t>
            </a:r>
            <a:endParaRPr lang="en-US" dirty="0"/>
          </a:p>
          <a:p>
            <a:r>
              <a:rPr lang="en-US" dirty="0">
                <a:hlinkClick r:id="rId6"/>
              </a:rPr>
              <a:t>http://www.shoutmeloud.com/on-page-seo.html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Presentation Overview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SEO?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 of SEO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Conduct Keyword Research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Ranking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page Ranking Done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 and Disadvantages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engines are programs that search documents for specified keywords and returns a list of the documents where the keywords were found.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of the popular Search Engine are Google,Bing,Ask,Bing,Baidu,e.t.c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None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Search Engine Functions: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Crawling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Indexing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Ranking and Serving Results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Types of Search Engine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Search Engine are categorised in two categories based on their result gathering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Crawler-Based Search Engines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Human-Powered Directories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Crawler-Based Search Engines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Search Engine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their listings automatically by “crawling” 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“web spider”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Human-Powered Directories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human-powered directory, such as the Open Directory, depends on humans for its listings.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Results Pages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7" name="Shape 2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25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5029200" y="3352800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Paid Placement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62600" y="4648200"/>
            <a:ext cx="7747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Organic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</a:p>
        </p:txBody>
      </p:sp>
      <p:cxnSp>
        <p:nvCxnSpPr>
          <p:cNvPr id="252" name="Shape 252"/>
          <p:cNvCxnSpPr/>
          <p:nvPr/>
        </p:nvCxnSpPr>
        <p:spPr>
          <a:xfrm rot="10800000">
            <a:off x="4800600" y="4876800"/>
            <a:ext cx="685799" cy="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3" name="Shape 253"/>
          <p:cNvCxnSpPr/>
          <p:nvPr/>
        </p:nvCxnSpPr>
        <p:spPr>
          <a:xfrm flipH="1">
            <a:off x="5105399" y="5105400"/>
            <a:ext cx="457200" cy="30479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5867400" y="2819399"/>
            <a:ext cx="0" cy="45720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5105399" y="4343400"/>
            <a:ext cx="457200" cy="30479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6" name="Shape 256"/>
          <p:cNvCxnSpPr/>
          <p:nvPr/>
        </p:nvCxnSpPr>
        <p:spPr>
          <a:xfrm>
            <a:off x="6248400" y="3733800"/>
            <a:ext cx="533399" cy="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SEO?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 optimization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SEO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is the process of improving the visibility of a website or a web page in search engines via the "natural," or un-paid ("organic" or "algorithmic"), search results.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Shape 2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SEO may target different kinds of search, including image search, local search, video search, academic search, news search and industry-specific vertical search engines.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P-WD-2012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653</Words>
  <Application>Microsoft Office PowerPoint</Application>
  <PresentationFormat>On-screen Show (4:3)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Corbel</vt:lpstr>
      <vt:lpstr>Courier New</vt:lpstr>
      <vt:lpstr>Times New Roman</vt:lpstr>
      <vt:lpstr>Verdana</vt:lpstr>
      <vt:lpstr>Wingdings</vt:lpstr>
      <vt:lpstr>Wingdings 2</vt:lpstr>
      <vt:lpstr>Wingdings 3</vt:lpstr>
      <vt:lpstr>CMP-WD-2012</vt:lpstr>
      <vt:lpstr>Search Engine Optimization </vt:lpstr>
      <vt:lpstr>Presentation Overview</vt:lpstr>
      <vt:lpstr>Search Engine Basics</vt:lpstr>
      <vt:lpstr>Search Engines</vt:lpstr>
      <vt:lpstr>Types of Search Engine</vt:lpstr>
      <vt:lpstr>Search Engine Basics</vt:lpstr>
      <vt:lpstr>Search Engine Results Pages</vt:lpstr>
      <vt:lpstr>What is SEO?</vt:lpstr>
      <vt:lpstr>PowerPoint Presentation</vt:lpstr>
      <vt:lpstr>Need of SEO</vt:lpstr>
      <vt:lpstr>PowerPoint Presentation</vt:lpstr>
      <vt:lpstr>How to Conduct Keyword Research</vt:lpstr>
      <vt:lpstr>Page Ranking</vt:lpstr>
      <vt:lpstr>How page Ranking Done</vt:lpstr>
      <vt:lpstr>Key Concepts</vt:lpstr>
      <vt:lpstr> ADVANTAGES OF SEO </vt:lpstr>
      <vt:lpstr>DISADVANTAGES OF SEO</vt:lpstr>
      <vt:lpstr>Conclusion</vt:lpstr>
      <vt:lpstr>SEO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</dc:title>
  <dc:creator>Eugene</dc:creator>
  <cp:lastModifiedBy>Eugene</cp:lastModifiedBy>
  <cp:revision>8</cp:revision>
  <dcterms:modified xsi:type="dcterms:W3CDTF">2018-04-01T18:26:53Z</dcterms:modified>
</cp:coreProperties>
</file>